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42" r:id="rId4"/>
    <p:sldMasterId id="214748374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753AE6-4A94-4B0C-BC47-DB82FC6A8B24}">
  <a:tblStyle styleId="{92753AE6-4A94-4B0C-BC47-DB82FC6A8B24}" styleName="Table_0">
    <a:wholeTbl>
      <a:tcTxStyle b="off" i="off">
        <a:font>
          <a:latin typeface="Avenir Next LT Pro Light"/>
          <a:ea typeface="Avenir Next LT Pro Light"/>
          <a:cs typeface="Avenir Next LT Pro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6E9"/>
          </a:solidFill>
        </a:fill>
      </a:tcStyle>
    </a:wholeTbl>
    <a:band1H>
      <a:tcTxStyle/>
      <a:tcStyle>
        <a:fill>
          <a:solidFill>
            <a:srgbClr val="E0CAD1"/>
          </a:solidFill>
        </a:fill>
      </a:tcStyle>
    </a:band1H>
    <a:band2H>
      <a:tcTxStyle/>
    </a:band2H>
    <a:band1V>
      <a:tcTxStyle/>
      <a:tcStyle>
        <a:fill>
          <a:solidFill>
            <a:srgbClr val="E0CAD1"/>
          </a:solidFill>
        </a:fill>
      </a:tcStyle>
    </a:band1V>
    <a:band2V>
      <a:tcTxStyle/>
    </a:band2V>
    <a:la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venir Next LT Pro Light"/>
          <a:ea typeface="Avenir Next LT Pro Light"/>
          <a:cs typeface="Avenir Next LT Pro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760aae0565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760aae0565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g3760aae0565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3760aae056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3760aae056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g3760aae056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760aae0565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3760aae0565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3760aae0565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760aae056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3760aae056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760aae0565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jp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2">
  <p:cSld name="5_Title 2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2"/>
          <p:cNvSpPr/>
          <p:nvPr/>
        </p:nvSpPr>
        <p:spPr>
          <a:xfrm flipH="1"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6757"/>
              </a:gs>
              <a:gs pos="100000">
                <a:srgbClr val="A3299D"/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" name="Google Shape;20;p2"/>
          <p:cNvSpPr/>
          <p:nvPr/>
        </p:nvSpPr>
        <p:spPr>
          <a:xfrm rot="10800000">
            <a:off x="0" y="2"/>
            <a:ext cx="12192000" cy="6857998"/>
          </a:xfrm>
          <a:prstGeom prst="rect">
            <a:avLst/>
          </a:prstGeom>
          <a:gradFill>
            <a:gsLst>
              <a:gs pos="0">
                <a:srgbClr val="FF763F">
                  <a:alpha val="44705"/>
                </a:srgbClr>
              </a:gs>
              <a:gs pos="91000">
                <a:srgbClr val="9B3597">
                  <a:alpha val="87843"/>
                </a:srgbClr>
              </a:gs>
              <a:gs pos="100000">
                <a:srgbClr val="9B3597">
                  <a:alpha val="87843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2"/>
          <p:cNvSpPr/>
          <p:nvPr/>
        </p:nvSpPr>
        <p:spPr>
          <a:xfrm flipH="1" rot="10800000">
            <a:off x="6096602" y="-8364"/>
            <a:ext cx="6077111" cy="679852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25000">
                <a:srgbClr val="FF6753">
                  <a:alpha val="0"/>
                </a:srgbClr>
              </a:gs>
              <a:gs pos="100000">
                <a:srgbClr val="EA0032">
                  <a:alpha val="41960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2"/>
          <p:cNvSpPr/>
          <p:nvPr/>
        </p:nvSpPr>
        <p:spPr>
          <a:xfrm flipH="1" rot="-5400000">
            <a:off x="4063256" y="400727"/>
            <a:ext cx="4065484" cy="8849062"/>
          </a:xfrm>
          <a:custGeom>
            <a:rect b="b" l="l" r="r" t="t"/>
            <a:pathLst>
              <a:path extrusionOk="0" h="8849062" w="4065484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2745"/>
                </a:srgbClr>
              </a:gs>
              <a:gs pos="7000">
                <a:srgbClr val="FF907A">
                  <a:alpha val="2745"/>
                </a:srgbClr>
              </a:gs>
              <a:gs pos="100000">
                <a:srgbClr val="FFFFFF">
                  <a:alpha val="14901"/>
                </a:srgbClr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2"/>
          <p:cNvSpPr txBox="1"/>
          <p:nvPr>
            <p:ph type="ctrTitle"/>
          </p:nvPr>
        </p:nvSpPr>
        <p:spPr>
          <a:xfrm>
            <a:off x="786384" y="484632"/>
            <a:ext cx="10616184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" type="subTitle"/>
          </p:nvPr>
        </p:nvSpPr>
        <p:spPr>
          <a:xfrm>
            <a:off x="1527048" y="2176272"/>
            <a:ext cx="91440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5" name="Google Shape;25;p2"/>
          <p:cNvPicPr preferRelativeResize="0"/>
          <p:nvPr>
            <p:ph idx="2" type="pic"/>
          </p:nvPr>
        </p:nvPicPr>
        <p:blipFill/>
        <p:spPr>
          <a:xfrm>
            <a:off x="2343302" y="3351746"/>
            <a:ext cx="7519558" cy="3506255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" name="Google Shape;26;p2"/>
          <p:cNvSpPr txBox="1"/>
          <p:nvPr>
            <p:ph idx="10" type="dt"/>
          </p:nvPr>
        </p:nvSpPr>
        <p:spPr>
          <a:xfrm>
            <a:off x="8121724" y="86868"/>
            <a:ext cx="34728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2" type="sldNum"/>
          </p:nvPr>
        </p:nvSpPr>
        <p:spPr>
          <a:xfrm>
            <a:off x="11576304" y="86868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Header" type="secHead">
  <p:cSld name="SECTION_HEADER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2"/>
          <p:cNvSpPr/>
          <p:nvPr/>
        </p:nvSpPr>
        <p:spPr>
          <a:xfrm flipH="1">
            <a:off x="-2" y="0"/>
            <a:ext cx="6057902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2000">
                <a:srgbClr val="FF907A"/>
              </a:gs>
              <a:gs pos="98000">
                <a:srgbClr val="DA002F">
                  <a:alpha val="88627"/>
                </a:srgbClr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" name="Google Shape;113;p12"/>
          <p:cNvSpPr/>
          <p:nvPr/>
        </p:nvSpPr>
        <p:spPr>
          <a:xfrm flipH="1">
            <a:off x="0" y="17416"/>
            <a:ext cx="4076700" cy="6840156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92248E">
                  <a:alpha val="73725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p12"/>
          <p:cNvSpPr/>
          <p:nvPr/>
        </p:nvSpPr>
        <p:spPr>
          <a:xfrm rot="-5400000">
            <a:off x="545122" y="739137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907A">
                  <a:alpha val="20784"/>
                </a:srgbClr>
              </a:gs>
              <a:gs pos="100000">
                <a:srgbClr val="FF907A">
                  <a:alpha val="20784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5" name="Google Shape;115;p12"/>
          <p:cNvSpPr/>
          <p:nvPr/>
        </p:nvSpPr>
        <p:spPr>
          <a:xfrm flipH="1" rot="-5400000">
            <a:off x="1887293" y="-1884606"/>
            <a:ext cx="2286428" cy="6054785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99000">
                <a:srgbClr val="FA0036">
                  <a:alpha val="36862"/>
                </a:srgbClr>
              </a:gs>
              <a:gs pos="100000">
                <a:srgbClr val="FA0036">
                  <a:alpha val="36862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12"/>
          <p:cNvSpPr txBox="1"/>
          <p:nvPr>
            <p:ph type="title"/>
          </p:nvPr>
        </p:nvSpPr>
        <p:spPr>
          <a:xfrm>
            <a:off x="6903720" y="2834640"/>
            <a:ext cx="4709160" cy="32735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" type="body"/>
          </p:nvPr>
        </p:nvSpPr>
        <p:spPr>
          <a:xfrm>
            <a:off x="6903720" y="356616"/>
            <a:ext cx="4709160" cy="1563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3" name="Google Shape;123;p13"/>
          <p:cNvSpPr/>
          <p:nvPr/>
        </p:nvSpPr>
        <p:spPr>
          <a:xfrm flipH="1" rot="10800000">
            <a:off x="-18286" y="-3661"/>
            <a:ext cx="12191999" cy="6858000"/>
          </a:xfrm>
          <a:prstGeom prst="rect">
            <a:avLst/>
          </a:prstGeom>
          <a:gradFill>
            <a:gsLst>
              <a:gs pos="0">
                <a:srgbClr val="DA002F">
                  <a:alpha val="74901"/>
                </a:srgbClr>
              </a:gs>
              <a:gs pos="100000">
                <a:srgbClr val="D861D4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4" name="Google Shape;124;p13"/>
          <p:cNvSpPr/>
          <p:nvPr/>
        </p:nvSpPr>
        <p:spPr>
          <a:xfrm rot="10800000">
            <a:off x="0" y="-3661"/>
            <a:ext cx="12191999" cy="6858000"/>
          </a:xfrm>
          <a:prstGeom prst="rect">
            <a:avLst/>
          </a:prstGeom>
          <a:gradFill>
            <a:gsLst>
              <a:gs pos="0">
                <a:srgbClr val="DA002F">
                  <a:alpha val="49803"/>
                </a:srgbClr>
              </a:gs>
              <a:gs pos="27000">
                <a:srgbClr val="DA002F">
                  <a:alpha val="49803"/>
                </a:srgbClr>
              </a:gs>
              <a:gs pos="100000">
                <a:srgbClr val="9B3597">
                  <a:alpha val="58823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5" name="Google Shape;125;p13"/>
          <p:cNvSpPr/>
          <p:nvPr/>
        </p:nvSpPr>
        <p:spPr>
          <a:xfrm flipH="1" rot="10800000">
            <a:off x="7590" y="-7322"/>
            <a:ext cx="6096001" cy="6868983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4000">
                <a:srgbClr val="FE4A00">
                  <a:alpha val="0"/>
                </a:srgbClr>
              </a:gs>
              <a:gs pos="100000">
                <a:srgbClr val="FF9265">
                  <a:alpha val="60000"/>
                </a:srgbClr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6" name="Google Shape;126;p13"/>
          <p:cNvSpPr txBox="1"/>
          <p:nvPr>
            <p:ph type="ctrTitle"/>
          </p:nvPr>
        </p:nvSpPr>
        <p:spPr>
          <a:xfrm>
            <a:off x="1527048" y="1106424"/>
            <a:ext cx="9144000" cy="299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1527048" y="5367528"/>
            <a:ext cx="9144000" cy="1051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8" name="Google Shape;128;p1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1">
  <p:cSld name="1_Title 1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/>
        </p:nvSpPr>
        <p:spPr>
          <a:xfrm rot="10800000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3" name="Google Shape;133;p14"/>
          <p:cNvSpPr/>
          <p:nvPr/>
        </p:nvSpPr>
        <p:spPr>
          <a:xfrm flipH="1" rot="10800000"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647"/>
                </a:srgbClr>
              </a:gs>
              <a:gs pos="100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5" name="Google Shape;135;p14"/>
          <p:cNvSpPr/>
          <p:nvPr/>
        </p:nvSpPr>
        <p:spPr>
          <a:xfrm rot="5400000">
            <a:off x="3720946" y="-3713197"/>
            <a:ext cx="4549803" cy="12020592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6" name="Google Shape;136;p14"/>
          <p:cNvSpPr/>
          <p:nvPr/>
        </p:nvSpPr>
        <p:spPr>
          <a:xfrm rot="2368948">
            <a:off x="1027160" y="609473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  <a:gs pos="100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7" name="Google Shape;137;p14"/>
          <p:cNvSpPr/>
          <p:nvPr/>
        </p:nvSpPr>
        <p:spPr>
          <a:xfrm flipH="1" rot="-54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1960"/>
                </a:srgbClr>
              </a:gs>
              <a:gs pos="77000">
                <a:srgbClr val="FF907A">
                  <a:alpha val="15686"/>
                </a:srgbClr>
              </a:gs>
              <a:gs pos="100000">
                <a:srgbClr val="FF907A">
                  <a:alpha val="15686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8" name="Google Shape;138;p14"/>
          <p:cNvSpPr txBox="1"/>
          <p:nvPr>
            <p:ph type="ctrTitle"/>
          </p:nvPr>
        </p:nvSpPr>
        <p:spPr>
          <a:xfrm>
            <a:off x="3557016" y="987552"/>
            <a:ext cx="7644384" cy="29443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venir"/>
              <a:buNone/>
              <a:defRPr sz="5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" type="subTitle"/>
          </p:nvPr>
        </p:nvSpPr>
        <p:spPr>
          <a:xfrm>
            <a:off x="3538728" y="5294376"/>
            <a:ext cx="7644384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0" name="Google Shape;140;p1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1">
  <p:cSld name="2_Title 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5" name="Google Shape;145;p15"/>
          <p:cNvSpPr/>
          <p:nvPr/>
        </p:nvSpPr>
        <p:spPr>
          <a:xfrm flipH="1" rot="10800000">
            <a:off x="0" y="-3"/>
            <a:ext cx="12191999" cy="6857998"/>
          </a:xfrm>
          <a:prstGeom prst="rect">
            <a:avLst/>
          </a:prstGeom>
          <a:gradFill>
            <a:gsLst>
              <a:gs pos="0">
                <a:srgbClr val="FE4A00">
                  <a:alpha val="89803"/>
                </a:srgbClr>
              </a:gs>
              <a:gs pos="100000">
                <a:srgbClr val="93258E"/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6" name="Google Shape;146;p15"/>
          <p:cNvSpPr/>
          <p:nvPr/>
        </p:nvSpPr>
        <p:spPr>
          <a:xfrm>
            <a:off x="547690" y="15276"/>
            <a:ext cx="11659830" cy="6858000"/>
          </a:xfrm>
          <a:prstGeom prst="rect">
            <a:avLst/>
          </a:prstGeom>
          <a:gradFill>
            <a:gsLst>
              <a:gs pos="0">
                <a:srgbClr val="FF411C">
                  <a:alpha val="20000"/>
                </a:srgbClr>
              </a:gs>
              <a:gs pos="100000">
                <a:srgbClr val="92248E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7" name="Google Shape;147;p15"/>
          <p:cNvSpPr/>
          <p:nvPr/>
        </p:nvSpPr>
        <p:spPr>
          <a:xfrm flipH="1" rot="10800000">
            <a:off x="4038601" y="20849"/>
            <a:ext cx="8153399" cy="6837143"/>
          </a:xfrm>
          <a:prstGeom prst="rect">
            <a:avLst/>
          </a:prstGeom>
          <a:gradFill>
            <a:gsLst>
              <a:gs pos="0">
                <a:srgbClr val="FF5076">
                  <a:alpha val="95294"/>
                </a:srgbClr>
              </a:gs>
              <a:gs pos="99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8" name="Google Shape;148;p15"/>
          <p:cNvSpPr/>
          <p:nvPr/>
        </p:nvSpPr>
        <p:spPr>
          <a:xfrm rot="-7611409">
            <a:off x="1203805" y="819638"/>
            <a:ext cx="5330585" cy="5218721"/>
          </a:xfrm>
          <a:custGeom>
            <a:rect b="b" l="l" r="r" t="t"/>
            <a:pathLst>
              <a:path extrusionOk="0" h="5218721" w="5330585">
                <a:moveTo>
                  <a:pt x="4721855" y="4361426"/>
                </a:moveTo>
                <a:cubicBezTo>
                  <a:pt x="4395896" y="4756397"/>
                  <a:pt x="3958379" y="5055891"/>
                  <a:pt x="3457542" y="5211667"/>
                </a:cubicBezTo>
                <a:lnTo>
                  <a:pt x="3430109" y="5218721"/>
                </a:lnTo>
                <a:lnTo>
                  <a:pt x="0" y="2647363"/>
                </a:lnTo>
                <a:lnTo>
                  <a:pt x="12834" y="2393199"/>
                </a:lnTo>
                <a:cubicBezTo>
                  <a:pt x="149347" y="1048975"/>
                  <a:pt x="1284587" y="0"/>
                  <a:pt x="2664828" y="0"/>
                </a:cubicBezTo>
                <a:cubicBezTo>
                  <a:pt x="4137085" y="0"/>
                  <a:pt x="5330585" y="1193500"/>
                  <a:pt x="5330585" y="2665757"/>
                </a:cubicBezTo>
                <a:cubicBezTo>
                  <a:pt x="5330585" y="3309870"/>
                  <a:pt x="5102142" y="3900626"/>
                  <a:pt x="4721855" y="4361426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16000">
                <a:srgbClr val="FF907A">
                  <a:alpha val="0"/>
                </a:srgbClr>
              </a:gs>
              <a:gs pos="85000">
                <a:srgbClr val="FFBCAF">
                  <a:alpha val="15294"/>
                </a:srgbClr>
              </a:gs>
              <a:gs pos="100000">
                <a:srgbClr val="FFBCAF">
                  <a:alpha val="15294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15"/>
          <p:cNvSpPr/>
          <p:nvPr/>
        </p:nvSpPr>
        <p:spPr>
          <a:xfrm flipH="1" rot="10800000">
            <a:off x="9143" y="23817"/>
            <a:ext cx="12173711" cy="4580109"/>
          </a:xfrm>
          <a:prstGeom prst="rect">
            <a:avLst/>
          </a:prstGeom>
          <a:gradFill>
            <a:gsLst>
              <a:gs pos="0">
                <a:srgbClr val="A3299D">
                  <a:alpha val="69803"/>
                </a:srgbClr>
              </a:gs>
              <a:gs pos="99000">
                <a:srgbClr val="FF7943">
                  <a:alpha val="26666"/>
                </a:srgbClr>
              </a:gs>
              <a:gs pos="100000">
                <a:srgbClr val="FF7943">
                  <a:alpha val="26666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0" name="Google Shape;150;p15"/>
          <p:cNvSpPr/>
          <p:nvPr/>
        </p:nvSpPr>
        <p:spPr>
          <a:xfrm flipH="1">
            <a:off x="4076699" y="-8"/>
            <a:ext cx="8097013" cy="6858000"/>
          </a:xfrm>
          <a:prstGeom prst="rect">
            <a:avLst/>
          </a:prstGeom>
          <a:gradFill>
            <a:gsLst>
              <a:gs pos="0">
                <a:srgbClr val="FF7037">
                  <a:alpha val="38823"/>
                </a:srgbClr>
              </a:gs>
              <a:gs pos="44000">
                <a:srgbClr val="FF9265">
                  <a:alpha val="0"/>
                </a:srgbClr>
              </a:gs>
              <a:gs pos="100000">
                <a:srgbClr val="FF9265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1" name="Google Shape;151;p15"/>
          <p:cNvSpPr txBox="1"/>
          <p:nvPr>
            <p:ph type="ctrTitle"/>
          </p:nvPr>
        </p:nvSpPr>
        <p:spPr>
          <a:xfrm>
            <a:off x="4517136" y="996696"/>
            <a:ext cx="7004304" cy="306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" type="subTitle"/>
          </p:nvPr>
        </p:nvSpPr>
        <p:spPr>
          <a:xfrm>
            <a:off x="4517136" y="5010912"/>
            <a:ext cx="6812280" cy="1426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1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8" name="Google Shape;158;p16"/>
          <p:cNvSpPr/>
          <p:nvPr/>
        </p:nvSpPr>
        <p:spPr>
          <a:xfrm flipH="1">
            <a:off x="8121728" y="0"/>
            <a:ext cx="4070268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000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9" name="Google Shape;159;p16"/>
          <p:cNvSpPr/>
          <p:nvPr/>
        </p:nvSpPr>
        <p:spPr>
          <a:xfrm flipH="1">
            <a:off x="8121728" y="-25588"/>
            <a:ext cx="4070269" cy="4597587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6000">
                <a:srgbClr val="FE4A00">
                  <a:alpha val="0"/>
                </a:srgbClr>
              </a:gs>
              <a:gs pos="100000">
                <a:srgbClr val="DA002F">
                  <a:alpha val="63921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0" name="Google Shape;160;p16"/>
          <p:cNvSpPr/>
          <p:nvPr/>
        </p:nvSpPr>
        <p:spPr>
          <a:xfrm flipH="1" rot="5400000">
            <a:off x="6434549" y="1693446"/>
            <a:ext cx="6858001" cy="3471101"/>
          </a:xfrm>
          <a:prstGeom prst="rect">
            <a:avLst/>
          </a:prstGeom>
          <a:gradFill>
            <a:gsLst>
              <a:gs pos="0">
                <a:srgbClr val="9B3597"/>
              </a:gs>
              <a:gs pos="2000">
                <a:srgbClr val="9B3597"/>
              </a:gs>
              <a:gs pos="60000">
                <a:srgbClr val="D861D4">
                  <a:alpha val="0"/>
                </a:srgbClr>
              </a:gs>
              <a:gs pos="10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1" name="Google Shape;161;p16"/>
          <p:cNvSpPr/>
          <p:nvPr/>
        </p:nvSpPr>
        <p:spPr>
          <a:xfrm rot="-9091028">
            <a:off x="6982942" y="1173159"/>
            <a:ext cx="4104515" cy="4894544"/>
          </a:xfrm>
          <a:custGeom>
            <a:rect b="b" l="l" r="r" t="t"/>
            <a:pathLst>
              <a:path extrusionOk="0" h="4894544" w="4104515">
                <a:moveTo>
                  <a:pt x="3695897" y="4592460"/>
                </a:moveTo>
                <a:cubicBezTo>
                  <a:pt x="3341256" y="4785113"/>
                  <a:pt x="2934846" y="4894544"/>
                  <a:pt x="2502877" y="4894544"/>
                </a:cubicBezTo>
                <a:cubicBezTo>
                  <a:pt x="1120576" y="4894544"/>
                  <a:pt x="0" y="3773968"/>
                  <a:pt x="0" y="2391667"/>
                </a:cubicBezTo>
                <a:cubicBezTo>
                  <a:pt x="0" y="1268547"/>
                  <a:pt x="739756" y="318207"/>
                  <a:pt x="1758598" y="1314"/>
                </a:cubicBezTo>
                <a:lnTo>
                  <a:pt x="1763709" y="0"/>
                </a:lnTo>
                <a:lnTo>
                  <a:pt x="4104515" y="4314305"/>
                </a:lnTo>
                <a:lnTo>
                  <a:pt x="4094939" y="4323009"/>
                </a:lnTo>
                <a:cubicBezTo>
                  <a:pt x="3971326" y="4425023"/>
                  <a:pt x="3837753" y="4515399"/>
                  <a:pt x="3695897" y="459246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8627"/>
                </a:srgbClr>
              </a:gs>
              <a:gs pos="100000">
                <a:srgbClr val="FFBCAF">
                  <a:alpha val="8627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2" name="Google Shape;162;p16"/>
          <p:cNvSpPr txBox="1"/>
          <p:nvPr>
            <p:ph type="ctrTitle"/>
          </p:nvPr>
        </p:nvSpPr>
        <p:spPr>
          <a:xfrm>
            <a:off x="731520" y="612648"/>
            <a:ext cx="6400800" cy="3419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1" type="subTitle"/>
          </p:nvPr>
        </p:nvSpPr>
        <p:spPr>
          <a:xfrm>
            <a:off x="731520" y="4965192"/>
            <a:ext cx="6391656" cy="1490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16"/>
          <p:cNvSpPr txBox="1"/>
          <p:nvPr>
            <p:ph idx="10" type="dt"/>
          </p:nvPr>
        </p:nvSpPr>
        <p:spPr>
          <a:xfrm>
            <a:off x="8121724" y="6455664"/>
            <a:ext cx="34728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2">
  <p:cSld name="1_Title 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17"/>
          <p:cNvSpPr/>
          <p:nvPr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49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0" name="Google Shape;170;p17"/>
          <p:cNvSpPr/>
          <p:nvPr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6000">
                <a:srgbClr val="FE4A00">
                  <a:alpha val="0"/>
                </a:srgbClr>
              </a:gs>
              <a:gs pos="100000">
                <a:srgbClr val="DA002F">
                  <a:alpha val="64705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1" name="Google Shape;171;p17"/>
          <p:cNvSpPr/>
          <p:nvPr/>
        </p:nvSpPr>
        <p:spPr>
          <a:xfrm flipH="1" rot="5400000">
            <a:off x="7253161" y="1890822"/>
            <a:ext cx="6858001" cy="3076355"/>
          </a:xfrm>
          <a:prstGeom prst="rect">
            <a:avLst/>
          </a:prstGeom>
          <a:gradFill>
            <a:gsLst>
              <a:gs pos="0">
                <a:srgbClr val="9B3597"/>
              </a:gs>
              <a:gs pos="2000">
                <a:srgbClr val="9B3597"/>
              </a:gs>
              <a:gs pos="60000">
                <a:srgbClr val="D861D4">
                  <a:alpha val="0"/>
                </a:srgbClr>
              </a:gs>
              <a:gs pos="10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2" name="Google Shape;172;p17"/>
          <p:cNvSpPr/>
          <p:nvPr/>
        </p:nvSpPr>
        <p:spPr>
          <a:xfrm rot="-9091028">
            <a:off x="7949750" y="1673989"/>
            <a:ext cx="3201591" cy="4397456"/>
          </a:xfrm>
          <a:custGeom>
            <a:rect b="b" l="l" r="r" t="t"/>
            <a:pathLst>
              <a:path extrusionOk="0" h="4397456" w="3201591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9803"/>
                </a:srgbClr>
              </a:gs>
              <a:gs pos="100000">
                <a:srgbClr val="FFBCAF">
                  <a:alpha val="980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3" name="Google Shape;173;p17"/>
          <p:cNvSpPr txBox="1"/>
          <p:nvPr>
            <p:ph type="ctrTitle"/>
          </p:nvPr>
        </p:nvSpPr>
        <p:spPr>
          <a:xfrm>
            <a:off x="731520" y="612648"/>
            <a:ext cx="7004304" cy="3557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7"/>
          <p:cNvSpPr txBox="1"/>
          <p:nvPr>
            <p:ph idx="1" type="subTitle"/>
          </p:nvPr>
        </p:nvSpPr>
        <p:spPr>
          <a:xfrm>
            <a:off x="731520" y="4965192"/>
            <a:ext cx="6391656" cy="1490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p17"/>
          <p:cNvSpPr txBox="1"/>
          <p:nvPr>
            <p:ph idx="10" type="dt"/>
          </p:nvPr>
        </p:nvSpPr>
        <p:spPr>
          <a:xfrm>
            <a:off x="4954909" y="6455664"/>
            <a:ext cx="34728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17"/>
          <p:cNvSpPr txBox="1"/>
          <p:nvPr>
            <p:ph idx="12" type="sldNum"/>
          </p:nvPr>
        </p:nvSpPr>
        <p:spPr>
          <a:xfrm>
            <a:off x="8409489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2">
  <p:cSld name="2_Title 2"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0">
                <a:srgbClr val="D861D4"/>
              </a:gs>
              <a:gs pos="8000">
                <a:srgbClr val="D861D4"/>
              </a:gs>
              <a:gs pos="100000">
                <a:srgbClr val="DA002F">
                  <a:alpha val="84705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1" name="Google Shape;181;p18"/>
          <p:cNvSpPr/>
          <p:nvPr/>
        </p:nvSpPr>
        <p:spPr>
          <a:xfrm rot="-54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49803"/>
                </a:srgbClr>
              </a:gs>
              <a:gs pos="99000">
                <a:srgbClr val="A3299D"/>
              </a:gs>
              <a:gs pos="100000">
                <a:srgbClr val="A3299D"/>
              </a:gs>
            </a:gsLst>
            <a:lin ang="203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2" name="Google Shape;182;p18"/>
          <p:cNvSpPr/>
          <p:nvPr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1764"/>
                </a:srgbClr>
              </a:gs>
              <a:gs pos="100000">
                <a:srgbClr val="FF907A">
                  <a:alpha val="31764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3" name="Google Shape;183;p18"/>
          <p:cNvSpPr/>
          <p:nvPr/>
        </p:nvSpPr>
        <p:spPr>
          <a:xfrm rot="-9091028">
            <a:off x="5485611" y="-1118641"/>
            <a:ext cx="4990147" cy="4439131"/>
          </a:xfrm>
          <a:custGeom>
            <a:rect b="b" l="l" r="r" t="t"/>
            <a:pathLst>
              <a:path extrusionOk="0" h="4439131" w="4990147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41000">
                <a:srgbClr val="FF907A">
                  <a:alpha val="0"/>
                </a:srgbClr>
              </a:gs>
              <a:gs pos="100000">
                <a:srgbClr val="FFBCAF">
                  <a:alpha val="32941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4" name="Google Shape;184;p18"/>
          <p:cNvSpPr txBox="1"/>
          <p:nvPr>
            <p:ph type="ctrTitle"/>
          </p:nvPr>
        </p:nvSpPr>
        <p:spPr>
          <a:xfrm>
            <a:off x="1033272" y="585216"/>
            <a:ext cx="655624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8"/>
          <p:cNvSpPr txBox="1"/>
          <p:nvPr>
            <p:ph idx="1" type="subTitle"/>
          </p:nvPr>
        </p:nvSpPr>
        <p:spPr>
          <a:xfrm>
            <a:off x="731520" y="4965192"/>
            <a:ext cx="6391656" cy="1490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1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2">
  <p:cSld name="3_Title 2"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19"/>
          <p:cNvSpPr/>
          <p:nvPr/>
        </p:nvSpPr>
        <p:spPr>
          <a:xfrm flipH="1" rot="5400000">
            <a:off x="-1399562" y="1399556"/>
            <a:ext cx="6875820" cy="4076703"/>
          </a:xfrm>
          <a:prstGeom prst="rect">
            <a:avLst/>
          </a:prstGeom>
          <a:gradFill>
            <a:gsLst>
              <a:gs pos="0">
                <a:srgbClr val="92248E"/>
              </a:gs>
              <a:gs pos="11000">
                <a:srgbClr val="92248E"/>
              </a:gs>
              <a:gs pos="100000">
                <a:srgbClr val="FF411C">
                  <a:alpha val="84705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2" name="Google Shape;192;p19"/>
          <p:cNvSpPr/>
          <p:nvPr/>
        </p:nvSpPr>
        <p:spPr>
          <a:xfrm rot="-54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4901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3" name="Google Shape;193;p19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9803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4" name="Google Shape;194;p19"/>
          <p:cNvSpPr txBox="1"/>
          <p:nvPr>
            <p:ph type="ctrTitle"/>
          </p:nvPr>
        </p:nvSpPr>
        <p:spPr>
          <a:xfrm>
            <a:off x="612648" y="850392"/>
            <a:ext cx="2935224" cy="30358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1" type="subTitle"/>
          </p:nvPr>
        </p:nvSpPr>
        <p:spPr>
          <a:xfrm>
            <a:off x="612648" y="5001768"/>
            <a:ext cx="2926080" cy="14904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19"/>
          <p:cNvSpPr txBox="1"/>
          <p:nvPr>
            <p:ph idx="10" type="dt"/>
          </p:nvPr>
        </p:nvSpPr>
        <p:spPr>
          <a:xfrm>
            <a:off x="612648" y="6455664"/>
            <a:ext cx="286664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12" type="sldNum"/>
          </p:nvPr>
        </p:nvSpPr>
        <p:spPr>
          <a:xfrm>
            <a:off x="34610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9" name="Google Shape;199;p19"/>
          <p:cNvPicPr preferRelativeResize="0"/>
          <p:nvPr>
            <p:ph idx="2" type="pic"/>
          </p:nvPr>
        </p:nvPicPr>
        <p:blipFill/>
        <p:spPr>
          <a:xfrm>
            <a:off x="4076700" y="0"/>
            <a:ext cx="8115300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2">
  <p:cSld name="4_Title 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2" name="Google Shape;202;p20"/>
          <p:cNvSpPr/>
          <p:nvPr/>
        </p:nvSpPr>
        <p:spPr>
          <a:xfrm flipH="1">
            <a:off x="8123336" y="-4"/>
            <a:ext cx="3611463" cy="6858000"/>
          </a:xfrm>
          <a:prstGeom prst="rect">
            <a:avLst/>
          </a:prstGeom>
          <a:gradFill>
            <a:gsLst>
              <a:gs pos="0">
                <a:srgbClr val="DA002F">
                  <a:alpha val="76862"/>
                </a:srgbClr>
              </a:gs>
              <a:gs pos="100000">
                <a:srgbClr val="D351CE">
                  <a:alpha val="51764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3" name="Google Shape;203;p20"/>
          <p:cNvSpPr/>
          <p:nvPr/>
        </p:nvSpPr>
        <p:spPr>
          <a:xfrm flipH="1">
            <a:off x="8123585" y="-2"/>
            <a:ext cx="4078192" cy="6858000"/>
          </a:xfrm>
          <a:prstGeom prst="rect">
            <a:avLst/>
          </a:prstGeom>
          <a:gradFill>
            <a:gsLst>
              <a:gs pos="0">
                <a:srgbClr val="93258E">
                  <a:alpha val="69803"/>
                </a:srgbClr>
              </a:gs>
              <a:gs pos="22000">
                <a:srgbClr val="93258E">
                  <a:alpha val="69803"/>
                </a:srgbClr>
              </a:gs>
              <a:gs pos="99000">
                <a:srgbClr val="FE4A00">
                  <a:alpha val="74901"/>
                </a:srgbClr>
              </a:gs>
              <a:gs pos="100000">
                <a:srgbClr val="FE4A00">
                  <a:alpha val="74901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4" name="Google Shape;204;p20"/>
          <p:cNvSpPr/>
          <p:nvPr/>
        </p:nvSpPr>
        <p:spPr>
          <a:xfrm rot="5400000">
            <a:off x="8426853" y="-345671"/>
            <a:ext cx="3429002" cy="4120348"/>
          </a:xfrm>
          <a:prstGeom prst="rect">
            <a:avLst/>
          </a:prstGeom>
          <a:gradFill>
            <a:gsLst>
              <a:gs pos="0">
                <a:srgbClr val="DA002F">
                  <a:alpha val="25098"/>
                </a:srgbClr>
              </a:gs>
              <a:gs pos="49000">
                <a:srgbClr val="93258E">
                  <a:alpha val="0"/>
                </a:srgbClr>
              </a:gs>
              <a:gs pos="100000">
                <a:srgbClr val="93258E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5" name="Google Shape;205;p20"/>
          <p:cNvSpPr txBox="1"/>
          <p:nvPr>
            <p:ph type="ctrTitle"/>
          </p:nvPr>
        </p:nvSpPr>
        <p:spPr>
          <a:xfrm>
            <a:off x="731520" y="612648"/>
            <a:ext cx="4709160" cy="37124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1" type="subTitle"/>
          </p:nvPr>
        </p:nvSpPr>
        <p:spPr>
          <a:xfrm>
            <a:off x="731520" y="4882896"/>
            <a:ext cx="5376672" cy="16642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7" name="Google Shape;207;p20"/>
          <p:cNvPicPr preferRelativeResize="0"/>
          <p:nvPr>
            <p:ph idx="2" type="pic"/>
          </p:nvPr>
        </p:nvPicPr>
        <p:blipFill/>
        <p:spPr>
          <a:xfrm>
            <a:off x="6095751" y="1012537"/>
            <a:ext cx="4756164" cy="4756162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08" name="Google Shape;208;p20"/>
          <p:cNvSpPr txBox="1"/>
          <p:nvPr>
            <p:ph idx="10" type="dt"/>
          </p:nvPr>
        </p:nvSpPr>
        <p:spPr>
          <a:xfrm>
            <a:off x="8121724" y="6455664"/>
            <a:ext cx="34728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2">
  <p:cSld name="5_Title 2"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1"/>
          <p:cNvSpPr/>
          <p:nvPr/>
        </p:nvSpPr>
        <p:spPr>
          <a:xfrm flipH="1"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6757"/>
              </a:gs>
              <a:gs pos="100000">
                <a:srgbClr val="A3299D"/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4" name="Google Shape;214;p21"/>
          <p:cNvSpPr/>
          <p:nvPr/>
        </p:nvSpPr>
        <p:spPr>
          <a:xfrm rot="10800000">
            <a:off x="0" y="2"/>
            <a:ext cx="12192000" cy="6857998"/>
          </a:xfrm>
          <a:prstGeom prst="rect">
            <a:avLst/>
          </a:prstGeom>
          <a:gradFill>
            <a:gsLst>
              <a:gs pos="0">
                <a:srgbClr val="FF763F">
                  <a:alpha val="44705"/>
                </a:srgbClr>
              </a:gs>
              <a:gs pos="91000">
                <a:srgbClr val="9B3597">
                  <a:alpha val="87843"/>
                </a:srgbClr>
              </a:gs>
              <a:gs pos="100000">
                <a:srgbClr val="9B3597">
                  <a:alpha val="87843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5" name="Google Shape;215;p21"/>
          <p:cNvSpPr/>
          <p:nvPr/>
        </p:nvSpPr>
        <p:spPr>
          <a:xfrm flipH="1" rot="10800000">
            <a:off x="6096602" y="-8364"/>
            <a:ext cx="6077111" cy="679852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25000">
                <a:srgbClr val="FF6753">
                  <a:alpha val="0"/>
                </a:srgbClr>
              </a:gs>
              <a:gs pos="100000">
                <a:srgbClr val="EA0032">
                  <a:alpha val="41960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6" name="Google Shape;216;p21"/>
          <p:cNvSpPr/>
          <p:nvPr/>
        </p:nvSpPr>
        <p:spPr>
          <a:xfrm flipH="1" rot="-5400000">
            <a:off x="4063256" y="400727"/>
            <a:ext cx="4065484" cy="8849062"/>
          </a:xfrm>
          <a:custGeom>
            <a:rect b="b" l="l" r="r" t="t"/>
            <a:pathLst>
              <a:path extrusionOk="0" h="8849062" w="4065484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2745"/>
                </a:srgbClr>
              </a:gs>
              <a:gs pos="7000">
                <a:srgbClr val="FF907A">
                  <a:alpha val="2745"/>
                </a:srgbClr>
              </a:gs>
              <a:gs pos="100000">
                <a:srgbClr val="FFFFFF">
                  <a:alpha val="14901"/>
                </a:srgbClr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7" name="Google Shape;217;p21"/>
          <p:cNvSpPr txBox="1"/>
          <p:nvPr>
            <p:ph type="ctrTitle"/>
          </p:nvPr>
        </p:nvSpPr>
        <p:spPr>
          <a:xfrm>
            <a:off x="786384" y="484632"/>
            <a:ext cx="10616184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1" type="subTitle"/>
          </p:nvPr>
        </p:nvSpPr>
        <p:spPr>
          <a:xfrm>
            <a:off x="1527048" y="2176272"/>
            <a:ext cx="9144000" cy="61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19" name="Google Shape;219;p21"/>
          <p:cNvPicPr preferRelativeResize="0"/>
          <p:nvPr>
            <p:ph idx="2" type="pic"/>
          </p:nvPr>
        </p:nvPicPr>
        <p:blipFill/>
        <p:spPr>
          <a:xfrm>
            <a:off x="2343302" y="3351746"/>
            <a:ext cx="7519558" cy="3506255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20" name="Google Shape;220;p21"/>
          <p:cNvSpPr txBox="1"/>
          <p:nvPr>
            <p:ph idx="10" type="dt"/>
          </p:nvPr>
        </p:nvSpPr>
        <p:spPr>
          <a:xfrm>
            <a:off x="8121724" y="86868"/>
            <a:ext cx="3472868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12" type="sldNum"/>
          </p:nvPr>
        </p:nvSpPr>
        <p:spPr>
          <a:xfrm>
            <a:off x="11576304" y="86868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32;p3"/>
          <p:cNvSpPr/>
          <p:nvPr/>
        </p:nvSpPr>
        <p:spPr>
          <a:xfrm flipH="1" rot="10800000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254"/>
                </a:srgbClr>
              </a:gs>
              <a:gs pos="100000">
                <a:srgbClr val="92248E">
                  <a:alpha val="9725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" name="Google Shape;33;p3"/>
          <p:cNvSpPr/>
          <p:nvPr/>
        </p:nvSpPr>
        <p:spPr>
          <a:xfrm flipH="1" rot="5400000">
            <a:off x="4958529" y="-4965758"/>
            <a:ext cx="2286000" cy="12217514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2000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" name="Google Shape;34;p3"/>
          <p:cNvSpPr/>
          <p:nvPr/>
        </p:nvSpPr>
        <p:spPr>
          <a:xfrm flipH="1" rot="8431052">
            <a:off x="1403739" y="524809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  <a:gs pos="100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" name="Google Shape;35;p3"/>
          <p:cNvSpPr/>
          <p:nvPr/>
        </p:nvSpPr>
        <p:spPr>
          <a:xfrm rot="-54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0980"/>
                </a:srgbClr>
              </a:gs>
              <a:gs pos="43000">
                <a:srgbClr val="FF907A">
                  <a:alpha val="15686"/>
                </a:srgbClr>
              </a:gs>
              <a:gs pos="100000">
                <a:srgbClr val="FF907A">
                  <a:alpha val="15686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6" name="Google Shape;36;p3"/>
          <p:cNvSpPr txBox="1"/>
          <p:nvPr>
            <p:ph type="title"/>
          </p:nvPr>
        </p:nvSpPr>
        <p:spPr>
          <a:xfrm>
            <a:off x="3657600" y="2807208"/>
            <a:ext cx="7644384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venir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3657600" y="502920"/>
            <a:ext cx="7644384" cy="128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2">
  <p:cSld name="6_Title 2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" name="Google Shape;225;p22"/>
          <p:cNvSpPr/>
          <p:nvPr/>
        </p:nvSpPr>
        <p:spPr>
          <a:xfrm flipH="1" rot="10800000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6" name="Google Shape;226;p22"/>
          <p:cNvSpPr/>
          <p:nvPr/>
        </p:nvSpPr>
        <p:spPr>
          <a:xfrm flipH="1" rot="10800000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0"/>
                </a:srgbClr>
              </a:gs>
              <a:gs pos="100000">
                <a:srgbClr val="91049C">
                  <a:alpha val="8196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7" name="Google Shape;227;p22"/>
          <p:cNvSpPr/>
          <p:nvPr/>
        </p:nvSpPr>
        <p:spPr>
          <a:xfrm rot="-6765946">
            <a:off x="3015414" y="2996601"/>
            <a:ext cx="2352194" cy="3826944"/>
          </a:xfrm>
          <a:custGeom>
            <a:rect b="b" l="l" r="r" t="t"/>
            <a:pathLst>
              <a:path extrusionOk="0" h="3826944" w="235219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333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2"/>
          <p:cNvSpPr/>
          <p:nvPr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3"/>
                </a:srgbClr>
              </a:gs>
              <a:gs pos="78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2"/>
          <p:cNvSpPr txBox="1"/>
          <p:nvPr>
            <p:ph type="ctrTitle"/>
          </p:nvPr>
        </p:nvSpPr>
        <p:spPr>
          <a:xfrm>
            <a:off x="731520" y="4791456"/>
            <a:ext cx="10570464" cy="1170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  <a:defRPr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1" type="subTitle"/>
          </p:nvPr>
        </p:nvSpPr>
        <p:spPr>
          <a:xfrm>
            <a:off x="731520" y="6025896"/>
            <a:ext cx="10579608" cy="429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2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2" name="Google Shape;232;p22"/>
          <p:cNvPicPr preferRelativeResize="0"/>
          <p:nvPr>
            <p:ph idx="2" type="pic"/>
          </p:nvPr>
        </p:nvPicPr>
        <p:blipFill/>
        <p:spPr>
          <a:xfrm>
            <a:off x="0" y="0"/>
            <a:ext cx="12192000" cy="4572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33" name="Google Shape;233;p2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1">
  <p:cSld name="3_Title 1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0">
                <a:srgbClr val="DA002F">
                  <a:alpha val="5882"/>
                </a:srgbClr>
              </a:gs>
              <a:gs pos="27000">
                <a:srgbClr val="DA002F">
                  <a:alpha val="5882"/>
                </a:srgbClr>
              </a:gs>
              <a:gs pos="98000">
                <a:srgbClr val="9B3597">
                  <a:alpha val="72549"/>
                </a:srgbClr>
              </a:gs>
              <a:gs pos="100000">
                <a:srgbClr val="9B3597">
                  <a:alpha val="72549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3"/>
          <p:cNvSpPr/>
          <p:nvPr/>
        </p:nvSpPr>
        <p:spPr>
          <a:xfrm rot="10800000">
            <a:off x="5067300" y="4572000"/>
            <a:ext cx="7158340" cy="2286000"/>
          </a:xfrm>
          <a:prstGeom prst="rect">
            <a:avLst/>
          </a:prstGeom>
          <a:gradFill>
            <a:gsLst>
              <a:gs pos="0">
                <a:srgbClr val="FF907A">
                  <a:alpha val="40000"/>
                </a:srgbClr>
              </a:gs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3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3"/>
          <p:cNvSpPr txBox="1"/>
          <p:nvPr>
            <p:ph type="ctrTitle"/>
          </p:nvPr>
        </p:nvSpPr>
        <p:spPr>
          <a:xfrm>
            <a:off x="5687568" y="694944"/>
            <a:ext cx="5513832" cy="2889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idx="1" type="subTitle"/>
          </p:nvPr>
        </p:nvSpPr>
        <p:spPr>
          <a:xfrm>
            <a:off x="5687568" y="4974336"/>
            <a:ext cx="5715000" cy="1481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43" name="Google Shape;243;p23"/>
          <p:cNvPicPr preferRelativeResize="0"/>
          <p:nvPr>
            <p:ph idx="2" type="pic"/>
          </p:nvPr>
        </p:nvPicPr>
        <p:blipFill/>
        <p:spPr>
          <a:xfrm>
            <a:off x="0" y="0"/>
            <a:ext cx="5067300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44" name="Google Shape;244;p2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1">
  <p:cSld name="4_Title 1"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549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18000">
                <a:srgbClr val="DA002F">
                  <a:alpha val="0"/>
                </a:srgbClr>
              </a:gs>
              <a:gs pos="98000">
                <a:srgbClr val="DA002F">
                  <a:alpha val="56862"/>
                </a:srgbClr>
              </a:gs>
              <a:gs pos="100000">
                <a:srgbClr val="DA002F">
                  <a:alpha val="56862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24"/>
          <p:cNvSpPr/>
          <p:nvPr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254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2" name="Google Shape;252;p24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4"/>
          <p:cNvSpPr txBox="1"/>
          <p:nvPr>
            <p:ph type="ctrTitle"/>
          </p:nvPr>
        </p:nvSpPr>
        <p:spPr>
          <a:xfrm>
            <a:off x="4700016" y="868680"/>
            <a:ext cx="6501384" cy="31729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1" type="subTitle"/>
          </p:nvPr>
        </p:nvSpPr>
        <p:spPr>
          <a:xfrm>
            <a:off x="4700016" y="4974336"/>
            <a:ext cx="6501384" cy="1481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55" name="Google Shape;255;p24"/>
          <p:cNvPicPr preferRelativeResize="0"/>
          <p:nvPr>
            <p:ph idx="2" type="pic"/>
          </p:nvPr>
        </p:nvPicPr>
        <p:blipFill/>
        <p:spPr>
          <a:xfrm>
            <a:off x="0" y="0"/>
            <a:ext cx="4078224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56" name="Google Shape;256;p2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2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1">
  <p:cSld name="5_Title 1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1609" y="0"/>
            <a:ext cx="8116842" cy="6858000"/>
          </a:xfrm>
          <a:prstGeom prst="rect">
            <a:avLst/>
          </a:prstGeom>
          <a:gradFill>
            <a:gsLst>
              <a:gs pos="0">
                <a:srgbClr val="FF6647"/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400091" y="0"/>
            <a:ext cx="7718360" cy="6858000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18000">
                <a:srgbClr val="DA002F">
                  <a:alpha val="0"/>
                </a:srgbClr>
              </a:gs>
              <a:gs pos="98000">
                <a:srgbClr val="DA002F">
                  <a:alpha val="56862"/>
                </a:srgbClr>
              </a:gs>
              <a:gs pos="100000">
                <a:srgbClr val="DA002F">
                  <a:alpha val="56862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25"/>
          <p:cNvSpPr/>
          <p:nvPr/>
        </p:nvSpPr>
        <p:spPr>
          <a:xfrm rot="-6094715">
            <a:off x="2302968" y="1236988"/>
            <a:ext cx="4998441" cy="4998441"/>
          </a:xfrm>
          <a:prstGeom prst="ellipse">
            <a:avLst/>
          </a:pr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4" name="Google Shape;264;p25"/>
          <p:cNvSpPr/>
          <p:nvPr/>
        </p:nvSpPr>
        <p:spPr>
          <a:xfrm rot="10800000">
            <a:off x="-1309" y="4571997"/>
            <a:ext cx="8119760" cy="2286002"/>
          </a:xfrm>
          <a:prstGeom prst="rect">
            <a:avLst/>
          </a:prstGeom>
          <a:gradFill>
            <a:gsLst>
              <a:gs pos="0">
                <a:srgbClr val="BD032B">
                  <a:alpha val="42745"/>
                </a:srgbClr>
              </a:gs>
              <a:gs pos="100000">
                <a:srgbClr val="FF523B">
                  <a:alpha val="0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5" name="Google Shape;265;p25"/>
          <p:cNvSpPr txBox="1"/>
          <p:nvPr>
            <p:ph type="ctrTitle"/>
          </p:nvPr>
        </p:nvSpPr>
        <p:spPr>
          <a:xfrm>
            <a:off x="731520" y="630936"/>
            <a:ext cx="6501384" cy="3172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1" type="subTitle"/>
          </p:nvPr>
        </p:nvSpPr>
        <p:spPr>
          <a:xfrm>
            <a:off x="731520" y="4974336"/>
            <a:ext cx="6656832" cy="1481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67" name="Google Shape;267;p25"/>
          <p:cNvPicPr preferRelativeResize="0"/>
          <p:nvPr>
            <p:ph idx="2" type="pic"/>
          </p:nvPr>
        </p:nvPicPr>
        <p:blipFill/>
        <p:spPr>
          <a:xfrm>
            <a:off x="8119872" y="0"/>
            <a:ext cx="4078224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8" name="Google Shape;268;p25"/>
          <p:cNvSpPr txBox="1"/>
          <p:nvPr>
            <p:ph idx="10" type="dt"/>
          </p:nvPr>
        </p:nvSpPr>
        <p:spPr>
          <a:xfrm>
            <a:off x="2185416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12" type="sldNum"/>
          </p:nvPr>
        </p:nvSpPr>
        <p:spPr>
          <a:xfrm>
            <a:off x="6839712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1">
  <p:cSld name="6_Title 1">
    <p:bg>
      <p:bgPr>
        <a:solidFill>
          <a:schemeClr val="dk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6"/>
          <p:cNvSpPr/>
          <p:nvPr/>
        </p:nvSpPr>
        <p:spPr>
          <a:xfrm flipH="1" rot="10800000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490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4" name="Google Shape;274;p26"/>
          <p:cNvSpPr/>
          <p:nvPr/>
        </p:nvSpPr>
        <p:spPr>
          <a:xfrm flipH="1" rot="10800000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6"/>
                </a:srgbClr>
              </a:gs>
              <a:gs pos="100000">
                <a:srgbClr val="92248E">
                  <a:alpha val="26666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6"/>
          <p:cNvSpPr/>
          <p:nvPr/>
        </p:nvSpPr>
        <p:spPr>
          <a:xfrm flipH="1" rot="5400000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7647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6"/>
          <p:cNvSpPr/>
          <p:nvPr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11764"/>
                </a:srgbClr>
              </a:gs>
              <a:gs pos="100000">
                <a:srgbClr val="FFBCAF">
                  <a:alpha val="11764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6"/>
          <p:cNvSpPr txBox="1"/>
          <p:nvPr>
            <p:ph type="ctrTitle"/>
          </p:nvPr>
        </p:nvSpPr>
        <p:spPr>
          <a:xfrm>
            <a:off x="731520" y="941832"/>
            <a:ext cx="4626864" cy="32095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venir"/>
              <a:buNone/>
              <a:defRPr sz="36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6"/>
          <p:cNvSpPr txBox="1"/>
          <p:nvPr>
            <p:ph idx="1" type="subTitle"/>
          </p:nvPr>
        </p:nvSpPr>
        <p:spPr>
          <a:xfrm>
            <a:off x="731520" y="4974336"/>
            <a:ext cx="4626864" cy="1453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79" name="Google Shape;279;p26"/>
          <p:cNvPicPr preferRelativeResize="0"/>
          <p:nvPr>
            <p:ph idx="2" type="pic"/>
          </p:nvPr>
        </p:nvPicPr>
        <p:blipFill/>
        <p:spPr>
          <a:xfrm>
            <a:off x="6092952" y="0"/>
            <a:ext cx="6099048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80" name="Google Shape;280;p26"/>
          <p:cNvSpPr txBox="1"/>
          <p:nvPr>
            <p:ph idx="10" type="dt"/>
          </p:nvPr>
        </p:nvSpPr>
        <p:spPr>
          <a:xfrm>
            <a:off x="731520" y="6455664"/>
            <a:ext cx="40965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2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480974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>
  <p:cSld name="Title 3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-1" y="-859"/>
            <a:ext cx="8125313" cy="4564413"/>
          </a:xfrm>
          <a:prstGeom prst="rect">
            <a:avLst/>
          </a:prstGeom>
          <a:gradFill>
            <a:gsLst>
              <a:gs pos="0">
                <a:srgbClr val="FE4A00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/>
          <p:nvPr/>
        </p:nvSpPr>
        <p:spPr>
          <a:xfrm rot="-5400000">
            <a:off x="1967150" y="-1592014"/>
            <a:ext cx="4564413" cy="7731888"/>
          </a:xfrm>
          <a:prstGeom prst="rect">
            <a:avLst/>
          </a:prstGeom>
          <a:gradFill>
            <a:gsLst>
              <a:gs pos="0">
                <a:srgbClr val="DA002F">
                  <a:alpha val="21960"/>
                </a:srgbClr>
              </a:gs>
              <a:gs pos="94000">
                <a:srgbClr val="92248E">
                  <a:alpha val="42745"/>
                </a:srgbClr>
              </a:gs>
              <a:gs pos="100000">
                <a:srgbClr val="92248E">
                  <a:alpha val="42745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-2" y="0"/>
            <a:ext cx="7723612" cy="3785436"/>
          </a:xfrm>
          <a:prstGeom prst="rect">
            <a:avLst/>
          </a:prstGeom>
          <a:gradFill>
            <a:gsLst>
              <a:gs pos="0">
                <a:srgbClr val="FF907A">
                  <a:alpha val="0"/>
                </a:srgbClr>
              </a:gs>
              <a:gs pos="58999">
                <a:srgbClr val="FF907A">
                  <a:alpha val="0"/>
                </a:srgbClr>
              </a:gs>
              <a:gs pos="99000">
                <a:srgbClr val="FF907A">
                  <a:alpha val="80000"/>
                </a:srgbClr>
              </a:gs>
              <a:gs pos="100000">
                <a:srgbClr val="FF907A">
                  <a:alpha val="80000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8" name="Google Shape;288;p27"/>
          <p:cNvSpPr txBox="1"/>
          <p:nvPr>
            <p:ph type="ctrTitle"/>
          </p:nvPr>
        </p:nvSpPr>
        <p:spPr>
          <a:xfrm>
            <a:off x="731520" y="667512"/>
            <a:ext cx="6556248" cy="3493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veni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7"/>
          <p:cNvSpPr txBox="1"/>
          <p:nvPr>
            <p:ph idx="1" type="subTitle"/>
          </p:nvPr>
        </p:nvSpPr>
        <p:spPr>
          <a:xfrm>
            <a:off x="731520" y="4937760"/>
            <a:ext cx="10296144" cy="1335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90" name="Google Shape;290;p27"/>
          <p:cNvPicPr preferRelativeResize="0"/>
          <p:nvPr>
            <p:ph idx="2" type="pic"/>
          </p:nvPr>
        </p:nvPicPr>
        <p:blipFill/>
        <p:spPr>
          <a:xfrm>
            <a:off x="8124825" y="0"/>
            <a:ext cx="4067175" cy="4556137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91" name="Google Shape;291;p2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7" name="Google Shape;297;p28"/>
          <p:cNvSpPr/>
          <p:nvPr/>
        </p:nvSpPr>
        <p:spPr>
          <a:xfrm flipH="1" rot="10800000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254"/>
                </a:srgbClr>
              </a:gs>
              <a:gs pos="100000">
                <a:srgbClr val="92248E">
                  <a:alpha val="9725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28"/>
          <p:cNvSpPr/>
          <p:nvPr/>
        </p:nvSpPr>
        <p:spPr>
          <a:xfrm flipH="1" rot="5400000">
            <a:off x="4958529" y="-4965758"/>
            <a:ext cx="2286000" cy="12217514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2000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9" name="Google Shape;299;p28"/>
          <p:cNvSpPr/>
          <p:nvPr/>
        </p:nvSpPr>
        <p:spPr>
          <a:xfrm flipH="1" rot="8431052">
            <a:off x="1403739" y="524809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  <a:gs pos="100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0" name="Google Shape;300;p28"/>
          <p:cNvSpPr/>
          <p:nvPr/>
        </p:nvSpPr>
        <p:spPr>
          <a:xfrm rot="-54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0980"/>
                </a:srgbClr>
              </a:gs>
              <a:gs pos="43000">
                <a:srgbClr val="FF907A">
                  <a:alpha val="15686"/>
                </a:srgbClr>
              </a:gs>
              <a:gs pos="100000">
                <a:srgbClr val="FF907A">
                  <a:alpha val="15686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1" name="Google Shape;301;p28"/>
          <p:cNvSpPr txBox="1"/>
          <p:nvPr>
            <p:ph type="title"/>
          </p:nvPr>
        </p:nvSpPr>
        <p:spPr>
          <a:xfrm>
            <a:off x="3657600" y="2807208"/>
            <a:ext cx="7644384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venir"/>
              <a:buNone/>
              <a:defRPr sz="54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3657600" y="502920"/>
            <a:ext cx="7644384" cy="128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2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2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-7226" y="0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9"/>
          <p:cNvSpPr/>
          <p:nvPr/>
        </p:nvSpPr>
        <p:spPr>
          <a:xfrm flipH="1" rot="10800000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254"/>
                </a:srgbClr>
              </a:gs>
              <a:gs pos="100000">
                <a:srgbClr val="92248E">
                  <a:alpha val="9725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0" name="Google Shape;310;p29"/>
          <p:cNvSpPr/>
          <p:nvPr/>
        </p:nvSpPr>
        <p:spPr>
          <a:xfrm flipH="1" rot="5400000">
            <a:off x="4945773" y="-4953002"/>
            <a:ext cx="2286000" cy="12192001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2000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1" name="Google Shape;311;p29"/>
          <p:cNvSpPr/>
          <p:nvPr/>
        </p:nvSpPr>
        <p:spPr>
          <a:xfrm rot="10800000">
            <a:off x="-2" y="-5047"/>
            <a:ext cx="12203070" cy="6420678"/>
          </a:xfrm>
          <a:prstGeom prst="rect">
            <a:avLst/>
          </a:prstGeom>
          <a:gradFill>
            <a:gsLst>
              <a:gs pos="0">
                <a:srgbClr val="FA0036">
                  <a:alpha val="21960"/>
                </a:srgbClr>
              </a:gs>
              <a:gs pos="52000">
                <a:srgbClr val="FF907A">
                  <a:alpha val="0"/>
                </a:srgbClr>
              </a:gs>
              <a:gs pos="100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29"/>
          <p:cNvSpPr/>
          <p:nvPr/>
        </p:nvSpPr>
        <p:spPr>
          <a:xfrm flipH="1" rot="-1118406">
            <a:off x="6172247" y="626278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9803"/>
                </a:srgbClr>
              </a:gs>
              <a:gs pos="100000">
                <a:srgbClr val="FFBCAF">
                  <a:alpha val="980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29"/>
          <p:cNvSpPr txBox="1"/>
          <p:nvPr>
            <p:ph type="title"/>
          </p:nvPr>
        </p:nvSpPr>
        <p:spPr>
          <a:xfrm>
            <a:off x="731520" y="2596896"/>
            <a:ext cx="893368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venir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29"/>
          <p:cNvSpPr txBox="1"/>
          <p:nvPr>
            <p:ph idx="1" type="body"/>
          </p:nvPr>
        </p:nvSpPr>
        <p:spPr>
          <a:xfrm>
            <a:off x="731520" y="603504"/>
            <a:ext cx="10177272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2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2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0" name="Google Shape;320;p30"/>
          <p:cNvSpPr/>
          <p:nvPr/>
        </p:nvSpPr>
        <p:spPr>
          <a:xfrm flipH="1">
            <a:off x="-7" y="2286000"/>
            <a:ext cx="12192006" cy="4571571"/>
          </a:xfrm>
          <a:prstGeom prst="rect">
            <a:avLst/>
          </a:prstGeom>
          <a:gradFill>
            <a:gsLst>
              <a:gs pos="0">
                <a:srgbClr val="D861D4"/>
              </a:gs>
              <a:gs pos="8000">
                <a:srgbClr val="D861D4"/>
              </a:gs>
              <a:gs pos="100000">
                <a:srgbClr val="DA002F">
                  <a:alpha val="76862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1" name="Google Shape;321;p30"/>
          <p:cNvSpPr/>
          <p:nvPr/>
        </p:nvSpPr>
        <p:spPr>
          <a:xfrm flipH="1" rot="5400000">
            <a:off x="3809997" y="-1524004"/>
            <a:ext cx="4572000" cy="12192005"/>
          </a:xfrm>
          <a:prstGeom prst="rect">
            <a:avLst/>
          </a:prstGeom>
          <a:gradFill>
            <a:gsLst>
              <a:gs pos="0">
                <a:srgbClr val="FE4A00">
                  <a:alpha val="44705"/>
                </a:srgbClr>
              </a:gs>
              <a:gs pos="99000">
                <a:srgbClr val="9B3597">
                  <a:alpha val="82745"/>
                </a:srgbClr>
              </a:gs>
              <a:gs pos="100000">
                <a:srgbClr val="9B3597">
                  <a:alpha val="82745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2" name="Google Shape;322;p30"/>
          <p:cNvSpPr/>
          <p:nvPr/>
        </p:nvSpPr>
        <p:spPr>
          <a:xfrm flipH="1" rot="10800000">
            <a:off x="1" y="2286000"/>
            <a:ext cx="4051344" cy="4571571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1764"/>
                </a:srgbClr>
              </a:gs>
              <a:gs pos="100000">
                <a:srgbClr val="FF907A">
                  <a:alpha val="31764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3" name="Google Shape;323;p30"/>
          <p:cNvSpPr/>
          <p:nvPr/>
        </p:nvSpPr>
        <p:spPr>
          <a:xfrm rot="-9091028">
            <a:off x="1159677" y="1262443"/>
            <a:ext cx="4990147" cy="4439131"/>
          </a:xfrm>
          <a:custGeom>
            <a:rect b="b" l="l" r="r" t="t"/>
            <a:pathLst>
              <a:path extrusionOk="0" h="4439131" w="4990147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  <a:gs pos="100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4" name="Google Shape;324;p30"/>
          <p:cNvSpPr txBox="1"/>
          <p:nvPr>
            <p:ph type="title"/>
          </p:nvPr>
        </p:nvSpPr>
        <p:spPr>
          <a:xfrm>
            <a:off x="4654296" y="2880360"/>
            <a:ext cx="6757416" cy="331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venir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033272" y="365760"/>
            <a:ext cx="10387584" cy="15453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3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3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Header">
  <p:cSld name="3_Section Header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1" name="Google Shape;331;p31"/>
          <p:cNvSpPr/>
          <p:nvPr/>
        </p:nvSpPr>
        <p:spPr>
          <a:xfrm flipH="1">
            <a:off x="8123858" y="0"/>
            <a:ext cx="4069174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31"/>
          <p:cNvSpPr/>
          <p:nvPr/>
        </p:nvSpPr>
        <p:spPr>
          <a:xfrm flipH="1">
            <a:off x="8123767" y="0"/>
            <a:ext cx="3771569" cy="6858000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22000">
                <a:srgbClr val="FF5076">
                  <a:alpha val="0"/>
                </a:srgbClr>
              </a:gs>
              <a:gs pos="99000">
                <a:srgbClr val="92248E">
                  <a:alpha val="91764"/>
                </a:srgbClr>
              </a:gs>
              <a:gs pos="100000">
                <a:srgbClr val="92248E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31"/>
          <p:cNvSpPr/>
          <p:nvPr/>
        </p:nvSpPr>
        <p:spPr>
          <a:xfrm flipH="1" rot="-5400000">
            <a:off x="7905605" y="2528571"/>
            <a:ext cx="4528203" cy="4050888"/>
          </a:xfrm>
          <a:prstGeom prst="rect">
            <a:avLst/>
          </a:prstGeom>
          <a:gradFill>
            <a:gsLst>
              <a:gs pos="0">
                <a:srgbClr val="DA002F">
                  <a:alpha val="18823"/>
                </a:srgbClr>
              </a:gs>
              <a:gs pos="2000">
                <a:srgbClr val="DA002F">
                  <a:alpha val="18823"/>
                </a:srgbClr>
              </a:gs>
              <a:gs pos="96000">
                <a:srgbClr val="FE4A00">
                  <a:alpha val="0"/>
                </a:srgbClr>
              </a:gs>
              <a:gs pos="100000">
                <a:srgbClr val="FE4A00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31"/>
          <p:cNvSpPr/>
          <p:nvPr/>
        </p:nvSpPr>
        <p:spPr>
          <a:xfrm rot="10800000">
            <a:off x="6983058" y="876000"/>
            <a:ext cx="4648799" cy="4648799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11764"/>
                </a:srgbClr>
              </a:gs>
              <a:gs pos="100000">
                <a:srgbClr val="FFBCAF">
                  <a:alpha val="11764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31"/>
          <p:cNvSpPr txBox="1"/>
          <p:nvPr>
            <p:ph type="title"/>
          </p:nvPr>
        </p:nvSpPr>
        <p:spPr>
          <a:xfrm>
            <a:off x="731519" y="2732690"/>
            <a:ext cx="6382512" cy="34120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31"/>
          <p:cNvSpPr txBox="1"/>
          <p:nvPr>
            <p:ph idx="1" type="body"/>
          </p:nvPr>
        </p:nvSpPr>
        <p:spPr>
          <a:xfrm>
            <a:off x="731520" y="448056"/>
            <a:ext cx="6574536" cy="138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37" name="Google Shape;337;p3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3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3" name="Google Shape;43;p4"/>
          <p:cNvSpPr/>
          <p:nvPr/>
        </p:nvSpPr>
        <p:spPr>
          <a:xfrm>
            <a:off x="-7226" y="0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254"/>
                </a:srgbClr>
              </a:gs>
              <a:gs pos="100000">
                <a:srgbClr val="92248E">
                  <a:alpha val="9725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" name="Google Shape;45;p4"/>
          <p:cNvSpPr/>
          <p:nvPr/>
        </p:nvSpPr>
        <p:spPr>
          <a:xfrm flipH="1" rot="5400000">
            <a:off x="4945773" y="-4953002"/>
            <a:ext cx="2286000" cy="12192001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2000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" name="Google Shape;46;p4"/>
          <p:cNvSpPr/>
          <p:nvPr/>
        </p:nvSpPr>
        <p:spPr>
          <a:xfrm rot="10800000">
            <a:off x="-2" y="-5047"/>
            <a:ext cx="12203070" cy="6420678"/>
          </a:xfrm>
          <a:prstGeom prst="rect">
            <a:avLst/>
          </a:prstGeom>
          <a:gradFill>
            <a:gsLst>
              <a:gs pos="0">
                <a:srgbClr val="FA0036">
                  <a:alpha val="21960"/>
                </a:srgbClr>
              </a:gs>
              <a:gs pos="52000">
                <a:srgbClr val="FF907A">
                  <a:alpha val="0"/>
                </a:srgbClr>
              </a:gs>
              <a:gs pos="100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4"/>
          <p:cNvSpPr/>
          <p:nvPr/>
        </p:nvSpPr>
        <p:spPr>
          <a:xfrm flipH="1" rot="-1118406">
            <a:off x="6172247" y="626278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9803"/>
                </a:srgbClr>
              </a:gs>
              <a:gs pos="100000">
                <a:srgbClr val="FFBCAF">
                  <a:alpha val="980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4"/>
          <p:cNvSpPr txBox="1"/>
          <p:nvPr>
            <p:ph type="title"/>
          </p:nvPr>
        </p:nvSpPr>
        <p:spPr>
          <a:xfrm>
            <a:off x="731520" y="2596896"/>
            <a:ext cx="893368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venir"/>
              <a:buNone/>
              <a:defRPr sz="6000" cap="none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31520" y="603504"/>
            <a:ext cx="10177272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cap="non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Header">
  <p:cSld name="5_Section Header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2" name="Google Shape;342;p32"/>
          <p:cNvSpPr/>
          <p:nvPr/>
        </p:nvSpPr>
        <p:spPr>
          <a:xfrm flipH="1">
            <a:off x="-2" y="0"/>
            <a:ext cx="4069174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2000">
                <a:srgbClr val="FF907A"/>
              </a:gs>
              <a:gs pos="100000">
                <a:srgbClr val="DA002F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3" name="Google Shape;343;p32"/>
          <p:cNvSpPr/>
          <p:nvPr/>
        </p:nvSpPr>
        <p:spPr>
          <a:xfrm flipH="1">
            <a:off x="-2210" y="0"/>
            <a:ext cx="3771569" cy="6858000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22000">
                <a:srgbClr val="FF5076">
                  <a:alpha val="0"/>
                </a:srgbClr>
              </a:gs>
              <a:gs pos="99000">
                <a:srgbClr val="92248E">
                  <a:alpha val="91764"/>
                </a:srgbClr>
              </a:gs>
              <a:gs pos="100000">
                <a:srgbClr val="92248E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4" name="Google Shape;344;p32"/>
          <p:cNvSpPr/>
          <p:nvPr/>
        </p:nvSpPr>
        <p:spPr>
          <a:xfrm flipH="1" rot="-5400000">
            <a:off x="-220372" y="2528571"/>
            <a:ext cx="4528203" cy="4050888"/>
          </a:xfrm>
          <a:prstGeom prst="rect">
            <a:avLst/>
          </a:prstGeom>
          <a:gradFill>
            <a:gsLst>
              <a:gs pos="0">
                <a:srgbClr val="DA002F">
                  <a:alpha val="18823"/>
                </a:srgbClr>
              </a:gs>
              <a:gs pos="2000">
                <a:srgbClr val="DA002F">
                  <a:alpha val="18823"/>
                </a:srgbClr>
              </a:gs>
              <a:gs pos="96000">
                <a:srgbClr val="FE4A00">
                  <a:alpha val="0"/>
                </a:srgbClr>
              </a:gs>
              <a:gs pos="100000">
                <a:srgbClr val="FE4A00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5" name="Google Shape;345;p32"/>
          <p:cNvSpPr/>
          <p:nvPr/>
        </p:nvSpPr>
        <p:spPr>
          <a:xfrm rot="10800000">
            <a:off x="-1142919" y="876000"/>
            <a:ext cx="4648799" cy="4648799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11764"/>
                </a:srgbClr>
              </a:gs>
              <a:gs pos="100000">
                <a:srgbClr val="FFBCAF">
                  <a:alpha val="11764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6" name="Google Shape;346;p32"/>
          <p:cNvSpPr txBox="1"/>
          <p:nvPr>
            <p:ph type="title"/>
          </p:nvPr>
        </p:nvSpPr>
        <p:spPr>
          <a:xfrm>
            <a:off x="4837176" y="3419856"/>
            <a:ext cx="6574536" cy="2724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32"/>
          <p:cNvSpPr txBox="1"/>
          <p:nvPr>
            <p:ph idx="1" type="body"/>
          </p:nvPr>
        </p:nvSpPr>
        <p:spPr>
          <a:xfrm>
            <a:off x="4837176" y="448056"/>
            <a:ext cx="6784848" cy="1389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8" name="Google Shape;348;p3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3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bg>
      <p:bgPr>
        <a:solidFill>
          <a:schemeClr val="l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3" name="Google Shape;353;p33"/>
          <p:cNvSpPr/>
          <p:nvPr/>
        </p:nvSpPr>
        <p:spPr>
          <a:xfrm flipH="1" rot="10800000">
            <a:off x="-18290" y="0"/>
            <a:ext cx="6102992" cy="6864154"/>
          </a:xfrm>
          <a:prstGeom prst="rect">
            <a:avLst/>
          </a:prstGeom>
          <a:gradFill>
            <a:gsLst>
              <a:gs pos="0">
                <a:srgbClr val="FF907A"/>
              </a:gs>
              <a:gs pos="8000">
                <a:srgbClr val="FF907A"/>
              </a:gs>
              <a:gs pos="100000">
                <a:srgbClr val="FF6C4F"/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4" name="Google Shape;354;p33"/>
          <p:cNvSpPr/>
          <p:nvPr/>
        </p:nvSpPr>
        <p:spPr>
          <a:xfrm flipH="1" rot="10800000">
            <a:off x="-29590" y="3"/>
            <a:ext cx="6123434" cy="6857997"/>
          </a:xfrm>
          <a:prstGeom prst="rect">
            <a:avLst/>
          </a:prstGeom>
          <a:gradFill>
            <a:gsLst>
              <a:gs pos="0">
                <a:srgbClr val="FF0137">
                  <a:alpha val="0"/>
                </a:srgbClr>
              </a:gs>
              <a:gs pos="21000">
                <a:srgbClr val="FF0137">
                  <a:alpha val="0"/>
                </a:srgbClr>
              </a:gs>
              <a:gs pos="100000">
                <a:srgbClr val="92248E"/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5" name="Google Shape;355;p33"/>
          <p:cNvSpPr/>
          <p:nvPr/>
        </p:nvSpPr>
        <p:spPr>
          <a:xfrm flipH="1" rot="-5400000">
            <a:off x="-152402" y="609602"/>
            <a:ext cx="6858005" cy="5638801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92248E">
                  <a:alpha val="49803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6" name="Google Shape;356;p33"/>
          <p:cNvSpPr/>
          <p:nvPr/>
        </p:nvSpPr>
        <p:spPr>
          <a:xfrm flipH="1" rot="10800000">
            <a:off x="-4" y="4572000"/>
            <a:ext cx="6096003" cy="2286002"/>
          </a:xfrm>
          <a:prstGeom prst="rect">
            <a:avLst/>
          </a:prstGeom>
          <a:gradFill>
            <a:gsLst>
              <a:gs pos="0">
                <a:srgbClr val="FF8853">
                  <a:alpha val="0"/>
                </a:srgbClr>
              </a:gs>
              <a:gs pos="100000">
                <a:srgbClr val="E20030">
                  <a:alpha val="26666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7" name="Google Shape;357;p33"/>
          <p:cNvSpPr/>
          <p:nvPr/>
        </p:nvSpPr>
        <p:spPr>
          <a:xfrm rot="-6495465">
            <a:off x="727756" y="1202399"/>
            <a:ext cx="4640488" cy="4640488"/>
          </a:xfrm>
          <a:prstGeom prst="ellipse">
            <a:avLst/>
          </a:prstGeom>
          <a:gradFill>
            <a:gsLst>
              <a:gs pos="0">
                <a:srgbClr val="FFC5BD">
                  <a:alpha val="0"/>
                </a:srgbClr>
              </a:gs>
              <a:gs pos="52999">
                <a:srgbClr val="FFC5BD">
                  <a:alpha val="0"/>
                </a:srgbClr>
              </a:gs>
              <a:gs pos="100000">
                <a:srgbClr val="FFC5BD">
                  <a:alpha val="13725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58" name="Google Shape;358;p33"/>
          <p:cNvSpPr txBox="1"/>
          <p:nvPr>
            <p:ph type="title"/>
          </p:nvPr>
        </p:nvSpPr>
        <p:spPr>
          <a:xfrm>
            <a:off x="731520" y="1631115"/>
            <a:ext cx="3685032" cy="3621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3"/>
          <p:cNvSpPr txBox="1"/>
          <p:nvPr>
            <p:ph idx="1" type="body"/>
          </p:nvPr>
        </p:nvSpPr>
        <p:spPr>
          <a:xfrm>
            <a:off x="6147020" y="859536"/>
            <a:ext cx="5447572" cy="5111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sz="2000" cap="none"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b="1" cap="none"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cap="none"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1" cap="none"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b="1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0" name="Google Shape;360;p3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3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3" name="Google Shape;363;p33"/>
          <p:cNvSpPr/>
          <p:nvPr/>
        </p:nvSpPr>
        <p:spPr>
          <a:xfrm>
            <a:off x="5239513" y="-6155"/>
            <a:ext cx="870204" cy="68703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 (Max)">
  <p:cSld name="Title, Content 1 (Max)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title"/>
          </p:nvPr>
        </p:nvSpPr>
        <p:spPr>
          <a:xfrm>
            <a:off x="137159" y="151598"/>
            <a:ext cx="11924209" cy="528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137159" y="776036"/>
            <a:ext cx="11924209" cy="546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3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34"/>
          <p:cNvSpPr txBox="1"/>
          <p:nvPr>
            <p:ph idx="11" type="ftr"/>
          </p:nvPr>
        </p:nvSpPr>
        <p:spPr>
          <a:xfrm>
            <a:off x="137160" y="6455664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3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ly (Max)">
  <p:cSld name="Content Only (Max)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2" name="Google Shape;372;p35"/>
          <p:cNvSpPr txBox="1"/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35"/>
          <p:cNvSpPr txBox="1"/>
          <p:nvPr>
            <p:ph idx="1" type="body"/>
          </p:nvPr>
        </p:nvSpPr>
        <p:spPr>
          <a:xfrm>
            <a:off x="137159" y="329450"/>
            <a:ext cx="11924209" cy="61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3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35"/>
          <p:cNvSpPr txBox="1"/>
          <p:nvPr>
            <p:ph idx="11" type="ftr"/>
          </p:nvPr>
        </p:nvSpPr>
        <p:spPr>
          <a:xfrm>
            <a:off x="137160" y="6455664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3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1">
  <p:cSld name="1_Title, Content 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9" name="Google Shape;379;p36"/>
          <p:cNvSpPr/>
          <p:nvPr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0" name="Google Shape;380;p36"/>
          <p:cNvSpPr/>
          <p:nvPr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0">
                <a:srgbClr val="FF6C4F">
                  <a:alpha val="41960"/>
                </a:srgbClr>
              </a:gs>
              <a:gs pos="37000">
                <a:srgbClr val="FF6C4F">
                  <a:alpha val="41960"/>
                </a:srgbClr>
              </a:gs>
              <a:gs pos="99000">
                <a:srgbClr val="DA002F">
                  <a:alpha val="49803"/>
                </a:srgbClr>
              </a:gs>
              <a:gs pos="100000">
                <a:srgbClr val="DA002F">
                  <a:alpha val="4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1" name="Google Shape;381;p36"/>
          <p:cNvSpPr/>
          <p:nvPr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32000">
                <a:srgbClr val="D861D4">
                  <a:alpha val="0"/>
                </a:srgbClr>
              </a:gs>
              <a:gs pos="100000">
                <a:srgbClr val="93258E">
                  <a:alpha val="65490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2" name="Google Shape;382;p36"/>
          <p:cNvSpPr txBox="1"/>
          <p:nvPr>
            <p:ph type="title"/>
          </p:nvPr>
        </p:nvSpPr>
        <p:spPr>
          <a:xfrm>
            <a:off x="1033272" y="347472"/>
            <a:ext cx="9875520" cy="1033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1033272" y="2203703"/>
            <a:ext cx="9875520" cy="4067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3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6"/>
          <p:cNvSpPr txBox="1"/>
          <p:nvPr>
            <p:ph idx="11" type="ftr"/>
          </p:nvPr>
        </p:nvSpPr>
        <p:spPr>
          <a:xfrm rot="5400000">
            <a:off x="-609446" y="710030"/>
            <a:ext cx="16120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, Content 1">
  <p:cSld name="2_Title, Content 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9" name="Google Shape;389;p37"/>
          <p:cNvSpPr/>
          <p:nvPr/>
        </p:nvSpPr>
        <p:spPr>
          <a:xfrm>
            <a:off x="-11208" y="5257371"/>
            <a:ext cx="12203208" cy="1600629"/>
          </a:xfrm>
          <a:prstGeom prst="rect">
            <a:avLst/>
          </a:prstGeom>
          <a:gradFill>
            <a:gsLst>
              <a:gs pos="0">
                <a:srgbClr val="DA002F">
                  <a:alpha val="82352"/>
                </a:srgbClr>
              </a:gs>
              <a:gs pos="100000">
                <a:srgbClr val="FF8269"/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0" y="5260996"/>
            <a:ext cx="7751481" cy="1597004"/>
          </a:xfrm>
          <a:prstGeom prst="rect">
            <a:avLst/>
          </a:prstGeom>
          <a:gradFill>
            <a:gsLst>
              <a:gs pos="0">
                <a:srgbClr val="D861D4">
                  <a:alpha val="57254"/>
                </a:srgbClr>
              </a:gs>
              <a:gs pos="99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1" name="Google Shape;391;p37"/>
          <p:cNvSpPr/>
          <p:nvPr/>
        </p:nvSpPr>
        <p:spPr>
          <a:xfrm>
            <a:off x="4073879" y="5258819"/>
            <a:ext cx="8129329" cy="1153673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99000">
                <a:srgbClr val="A6025C">
                  <a:alpha val="47450"/>
                </a:srgbClr>
              </a:gs>
              <a:gs pos="100000">
                <a:srgbClr val="A6025C">
                  <a:alpha val="4745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92" name="Google Shape;392;p37"/>
          <p:cNvSpPr txBox="1"/>
          <p:nvPr>
            <p:ph type="title"/>
          </p:nvPr>
        </p:nvSpPr>
        <p:spPr>
          <a:xfrm>
            <a:off x="731520" y="5605272"/>
            <a:ext cx="1060704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731520" y="548640"/>
            <a:ext cx="10607040" cy="4297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p3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3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2">
  <p:cSld name="Title, Content 2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type="title"/>
          </p:nvPr>
        </p:nvSpPr>
        <p:spPr>
          <a:xfrm>
            <a:off x="1033272" y="2103120"/>
            <a:ext cx="4325112" cy="24547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6273800" y="2103120"/>
            <a:ext cx="4325112" cy="2459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3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3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3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3">
  <p:cSld name="Title, Content 3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731520" y="1600200"/>
            <a:ext cx="3813048" cy="2999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39"/>
          <p:cNvSpPr txBox="1"/>
          <p:nvPr>
            <p:ph idx="1" type="body"/>
          </p:nvPr>
        </p:nvSpPr>
        <p:spPr>
          <a:xfrm>
            <a:off x="5711371" y="1600200"/>
            <a:ext cx="489265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3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3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p3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4">
  <p:cSld name="Title, Content 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/>
          <p:nvPr>
            <p:ph type="title"/>
          </p:nvPr>
        </p:nvSpPr>
        <p:spPr>
          <a:xfrm>
            <a:off x="731520" y="1600200"/>
            <a:ext cx="3611880" cy="2999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0"/>
          <p:cNvSpPr txBox="1"/>
          <p:nvPr>
            <p:ph idx="1" type="body"/>
          </p:nvPr>
        </p:nvSpPr>
        <p:spPr>
          <a:xfrm>
            <a:off x="5065776" y="1600200"/>
            <a:ext cx="6135624" cy="4297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p4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4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4">
  <p:cSld name="1_Title, Content 4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731520" y="1033272"/>
            <a:ext cx="4645152" cy="47823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41"/>
          <p:cNvSpPr txBox="1"/>
          <p:nvPr>
            <p:ph idx="1" type="body"/>
          </p:nvPr>
        </p:nvSpPr>
        <p:spPr>
          <a:xfrm>
            <a:off x="6099048" y="704088"/>
            <a:ext cx="5102352" cy="5102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4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4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2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6"/>
          <p:cNvSpPr/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8000">
                <a:srgbClr val="FF907A"/>
              </a:gs>
              <a:gs pos="100000">
                <a:srgbClr val="DA002F">
                  <a:alpha val="88235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" name="Google Shape;64;p6"/>
          <p:cNvSpPr/>
          <p:nvPr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22000">
                <a:srgbClr val="FF5076">
                  <a:alpha val="0"/>
                </a:srgbClr>
              </a:gs>
              <a:gs pos="99000">
                <a:srgbClr val="92248E">
                  <a:alpha val="91764"/>
                </a:srgbClr>
              </a:gs>
              <a:gs pos="100000">
                <a:srgbClr val="92248E">
                  <a:alpha val="91764"/>
                </a:srgbClr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6"/>
          <p:cNvSpPr/>
          <p:nvPr/>
        </p:nvSpPr>
        <p:spPr>
          <a:xfrm flipH="1" rot="5400000">
            <a:off x="-20998" y="723590"/>
            <a:ext cx="6595192" cy="5638799"/>
          </a:xfrm>
          <a:prstGeom prst="rect">
            <a:avLst/>
          </a:prstGeom>
          <a:gradFill>
            <a:gsLst>
              <a:gs pos="0">
                <a:srgbClr val="DA002F">
                  <a:alpha val="18823"/>
                </a:srgbClr>
              </a:gs>
              <a:gs pos="2000">
                <a:srgbClr val="DA002F">
                  <a:alpha val="18823"/>
                </a:srgbClr>
              </a:gs>
              <a:gs pos="57000">
                <a:srgbClr val="FE4A00">
                  <a:alpha val="0"/>
                </a:srgbClr>
              </a:gs>
              <a:gs pos="100000">
                <a:srgbClr val="FE4A00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6"/>
          <p:cNvSpPr/>
          <p:nvPr/>
        </p:nvSpPr>
        <p:spPr>
          <a:xfrm rot="-9091028">
            <a:off x="652110" y="716188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2352"/>
                </a:srgbClr>
              </a:gs>
              <a:gs pos="100000">
                <a:srgbClr val="FFBCAF">
                  <a:alpha val="22352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822960" y="2029968"/>
            <a:ext cx="439826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  <a:defRPr sz="40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" type="body"/>
          </p:nvPr>
        </p:nvSpPr>
        <p:spPr>
          <a:xfrm>
            <a:off x="7004304" y="859536"/>
            <a:ext cx="4517136" cy="5111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AutoNum type="arabicPeriod"/>
              <a:defRPr b="0" cap="none"/>
            </a:lvl1pPr>
            <a:lvl2pPr indent="-3302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AutoNum type="arabicPeriod"/>
              <a:defRPr b="1" cap="none"/>
            </a:lvl2pPr>
            <a:lvl3pPr indent="-3175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AutoNum type="arabicPeriod"/>
              <a:defRPr b="1" cap="none"/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venir"/>
              <a:buAutoNum type="arabicPeriod"/>
              <a:defRPr b="1" cap="none"/>
            </a:lvl4pPr>
            <a:lvl5pPr indent="-29845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venir"/>
              <a:buAutoNum type="arabicPeriod"/>
              <a:defRPr b="1" cap="none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5">
  <p:cSld name="1_Title, Content 5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3" name="Google Shape;423;p42"/>
          <p:cNvSpPr/>
          <p:nvPr/>
        </p:nvSpPr>
        <p:spPr>
          <a:xfrm flipH="1">
            <a:off x="-2" y="0"/>
            <a:ext cx="5069509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2000">
                <a:srgbClr val="FF907A"/>
              </a:gs>
              <a:gs pos="100000">
                <a:srgbClr val="DA002F">
                  <a:alpha val="88235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4" name="Google Shape;424;p42"/>
          <p:cNvSpPr/>
          <p:nvPr/>
        </p:nvSpPr>
        <p:spPr>
          <a:xfrm flipH="1">
            <a:off x="-2212" y="0"/>
            <a:ext cx="5069510" cy="6858000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22000">
                <a:srgbClr val="FF5076">
                  <a:alpha val="0"/>
                </a:srgbClr>
              </a:gs>
              <a:gs pos="99000">
                <a:srgbClr val="92248E">
                  <a:alpha val="91764"/>
                </a:srgbClr>
              </a:gs>
              <a:gs pos="100000">
                <a:srgbClr val="92248E">
                  <a:alpha val="91764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42"/>
          <p:cNvSpPr/>
          <p:nvPr/>
        </p:nvSpPr>
        <p:spPr>
          <a:xfrm flipH="1" rot="-5400000">
            <a:off x="488081" y="1820119"/>
            <a:ext cx="4081390" cy="5020979"/>
          </a:xfrm>
          <a:prstGeom prst="rect">
            <a:avLst/>
          </a:prstGeom>
          <a:gradFill>
            <a:gsLst>
              <a:gs pos="0">
                <a:srgbClr val="DA002F">
                  <a:alpha val="18823"/>
                </a:srgbClr>
              </a:gs>
              <a:gs pos="2000">
                <a:srgbClr val="DA002F">
                  <a:alpha val="18823"/>
                </a:srgbClr>
              </a:gs>
              <a:gs pos="96000">
                <a:srgbClr val="FE4A00">
                  <a:alpha val="0"/>
                </a:srgbClr>
              </a:gs>
              <a:gs pos="100000">
                <a:srgbClr val="FE4A00">
                  <a:alpha val="0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42"/>
          <p:cNvSpPr/>
          <p:nvPr/>
        </p:nvSpPr>
        <p:spPr>
          <a:xfrm rot="-9091028">
            <a:off x="-666373" y="1044109"/>
            <a:ext cx="5005754" cy="5005754"/>
          </a:xfrm>
          <a:prstGeom prst="ellipse">
            <a:avLst/>
          </a:pr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2352"/>
                </a:srgbClr>
              </a:gs>
              <a:gs pos="100000">
                <a:srgbClr val="FFBCAF">
                  <a:alpha val="22352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7" name="Google Shape;427;p42"/>
          <p:cNvSpPr txBox="1"/>
          <p:nvPr>
            <p:ph type="title"/>
          </p:nvPr>
        </p:nvSpPr>
        <p:spPr>
          <a:xfrm>
            <a:off x="731520" y="704088"/>
            <a:ext cx="3547872" cy="496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42"/>
          <p:cNvSpPr txBox="1"/>
          <p:nvPr>
            <p:ph idx="1" type="body"/>
          </p:nvPr>
        </p:nvSpPr>
        <p:spPr>
          <a:xfrm>
            <a:off x="5742432" y="704088"/>
            <a:ext cx="585216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4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4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4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, Content 5">
  <p:cSld name="2_Title, Content 5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/>
          <p:nvPr>
            <p:ph type="title"/>
          </p:nvPr>
        </p:nvSpPr>
        <p:spPr>
          <a:xfrm>
            <a:off x="731520" y="704088"/>
            <a:ext cx="291693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43"/>
          <p:cNvSpPr txBox="1"/>
          <p:nvPr>
            <p:ph idx="1" type="body"/>
          </p:nvPr>
        </p:nvSpPr>
        <p:spPr>
          <a:xfrm>
            <a:off x="4337581" y="704088"/>
            <a:ext cx="7315200" cy="544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4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4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, Content 5">
  <p:cSld name="3_Title, Content 5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40" name="Google Shape;440;p44"/>
          <p:cNvGrpSpPr/>
          <p:nvPr/>
        </p:nvGrpSpPr>
        <p:grpSpPr>
          <a:xfrm flipH="1" rot="10800000">
            <a:off x="-7158" y="1"/>
            <a:ext cx="4083860" cy="6858002"/>
            <a:chOff x="-7158" y="0"/>
            <a:chExt cx="4083860" cy="6858002"/>
          </a:xfrm>
        </p:grpSpPr>
        <p:sp>
          <p:nvSpPr>
            <p:cNvPr id="441" name="Google Shape;441;p44"/>
            <p:cNvSpPr/>
            <p:nvPr/>
          </p:nvSpPr>
          <p:spPr>
            <a:xfrm flipH="1" rot="-5400000">
              <a:off x="-1390266" y="1391032"/>
              <a:ext cx="6858000" cy="4075936"/>
            </a:xfrm>
            <a:prstGeom prst="rect">
              <a:avLst/>
            </a:prstGeom>
            <a:gradFill>
              <a:gsLst>
                <a:gs pos="0">
                  <a:srgbClr val="FF907A"/>
                </a:gs>
                <a:gs pos="8000">
                  <a:srgbClr val="FF907A"/>
                </a:gs>
                <a:gs pos="100000">
                  <a:srgbClr val="DA002F">
                    <a:alpha val="94901"/>
                  </a:srgbClr>
                </a:gs>
              </a:gsLst>
              <a:lin ang="3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2" name="Google Shape;442;p44"/>
            <p:cNvSpPr/>
            <p:nvPr/>
          </p:nvSpPr>
          <p:spPr>
            <a:xfrm flipH="1" rot="-5400000">
              <a:off x="-255190" y="2534033"/>
              <a:ext cx="4572002" cy="4075937"/>
            </a:xfrm>
            <a:prstGeom prst="rect">
              <a:avLst/>
            </a:prstGeom>
            <a:gradFill>
              <a:gsLst>
                <a:gs pos="0">
                  <a:srgbClr val="FF5076">
                    <a:alpha val="0"/>
                  </a:srgbClr>
                </a:gs>
                <a:gs pos="99000">
                  <a:srgbClr val="92248E">
                    <a:alpha val="69803"/>
                  </a:srgbClr>
                </a:gs>
                <a:gs pos="100000">
                  <a:srgbClr val="92248E">
                    <a:alpha val="69803"/>
                  </a:srgbClr>
                </a:gs>
              </a:gsLst>
              <a:lin ang="3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43" name="Google Shape;443;p44"/>
          <p:cNvSpPr/>
          <p:nvPr/>
        </p:nvSpPr>
        <p:spPr>
          <a:xfrm>
            <a:off x="-263567" y="1650341"/>
            <a:ext cx="3900357" cy="4178958"/>
          </a:xfrm>
          <a:custGeom>
            <a:rect b="b" l="l" r="r" t="t"/>
            <a:pathLst>
              <a:path extrusionOk="0" h="4178958" w="3900357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100000">
                <a:srgbClr val="FF907A">
                  <a:alpha val="2196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4" name="Google Shape;444;p44"/>
          <p:cNvSpPr/>
          <p:nvPr/>
        </p:nvSpPr>
        <p:spPr>
          <a:xfrm flipH="1" rot="-5400000">
            <a:off x="432103" y="3240908"/>
            <a:ext cx="3657602" cy="3576586"/>
          </a:xfrm>
          <a:prstGeom prst="rect">
            <a:avLst/>
          </a:prstGeom>
          <a:gradFill>
            <a:gsLst>
              <a:gs pos="0">
                <a:srgbClr val="FA0036">
                  <a:alpha val="18823"/>
                </a:srgbClr>
              </a:gs>
              <a:gs pos="47000">
                <a:srgbClr val="FF692D">
                  <a:alpha val="0"/>
                </a:srgbClr>
              </a:gs>
              <a:gs pos="100000">
                <a:srgbClr val="FF692D">
                  <a:alpha val="0"/>
                </a:srgbClr>
              </a:gs>
            </a:gsLst>
            <a:lin ang="9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45" name="Google Shape;445;p44"/>
          <p:cNvSpPr txBox="1"/>
          <p:nvPr>
            <p:ph type="title"/>
          </p:nvPr>
        </p:nvSpPr>
        <p:spPr>
          <a:xfrm>
            <a:off x="731520" y="704088"/>
            <a:ext cx="2916936" cy="29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4"/>
          <p:cNvSpPr txBox="1"/>
          <p:nvPr>
            <p:ph idx="1" type="body"/>
          </p:nvPr>
        </p:nvSpPr>
        <p:spPr>
          <a:xfrm>
            <a:off x="4588626" y="704088"/>
            <a:ext cx="713232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4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4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44"/>
          <p:cNvSpPr/>
          <p:nvPr/>
        </p:nvSpPr>
        <p:spPr>
          <a:xfrm>
            <a:off x="3982245" y="0"/>
            <a:ext cx="187589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6">
  <p:cSld name="Title, Content 6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5"/>
          <p:cNvSpPr txBox="1"/>
          <p:nvPr>
            <p:ph type="title"/>
          </p:nvPr>
        </p:nvSpPr>
        <p:spPr>
          <a:xfrm>
            <a:off x="429768" y="640080"/>
            <a:ext cx="3493008" cy="3621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45"/>
          <p:cNvSpPr txBox="1"/>
          <p:nvPr>
            <p:ph idx="1" type="body"/>
          </p:nvPr>
        </p:nvSpPr>
        <p:spPr>
          <a:xfrm>
            <a:off x="4425696" y="640080"/>
            <a:ext cx="7159752" cy="5669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4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4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4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">
  <p:cSld name="Title, Content Photo 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59" name="Google Shape;459;p46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0" name="Google Shape;460;p46"/>
          <p:cNvSpPr/>
          <p:nvPr/>
        </p:nvSpPr>
        <p:spPr>
          <a:xfrm flipH="1">
            <a:off x="4279391" y="6400799"/>
            <a:ext cx="7912605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1" name="Google Shape;461;p46"/>
          <p:cNvSpPr txBox="1"/>
          <p:nvPr>
            <p:ph type="title"/>
          </p:nvPr>
        </p:nvSpPr>
        <p:spPr>
          <a:xfrm>
            <a:off x="5175504" y="475488"/>
            <a:ext cx="6400800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46"/>
          <p:cNvSpPr txBox="1"/>
          <p:nvPr>
            <p:ph idx="1" type="body"/>
          </p:nvPr>
        </p:nvSpPr>
        <p:spPr>
          <a:xfrm>
            <a:off x="5173236" y="1856232"/>
            <a:ext cx="6400800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4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4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66" name="Google Shape;466;p46"/>
          <p:cNvPicPr preferRelativeResize="0"/>
          <p:nvPr>
            <p:ph idx="2" type="pic"/>
          </p:nvPr>
        </p:nvPicPr>
        <p:blipFill/>
        <p:spPr>
          <a:xfrm>
            <a:off x="603503" y="603504"/>
            <a:ext cx="3665857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2">
  <p:cSld name="Title, Content Photo 2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69" name="Google Shape;469;p47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0" name="Google Shape;470;p47"/>
          <p:cNvSpPr/>
          <p:nvPr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1" name="Google Shape;471;p47"/>
          <p:cNvSpPr txBox="1"/>
          <p:nvPr>
            <p:ph type="title"/>
          </p:nvPr>
        </p:nvSpPr>
        <p:spPr>
          <a:xfrm>
            <a:off x="731520" y="475488"/>
            <a:ext cx="6400800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47"/>
          <p:cNvSpPr txBox="1"/>
          <p:nvPr>
            <p:ph idx="1" type="body"/>
          </p:nvPr>
        </p:nvSpPr>
        <p:spPr>
          <a:xfrm>
            <a:off x="731520" y="1856232"/>
            <a:ext cx="6400800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p4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4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6" name="Google Shape;476;p47"/>
          <p:cNvPicPr preferRelativeResize="0"/>
          <p:nvPr>
            <p:ph idx="2" type="pic"/>
          </p:nvPr>
        </p:nvPicPr>
        <p:blipFill/>
        <p:spPr>
          <a:xfrm>
            <a:off x="8022440" y="603504"/>
            <a:ext cx="3553863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3">
  <p:cSld name="Title, Content Photo 3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48"/>
          <p:cNvSpPr/>
          <p:nvPr/>
        </p:nvSpPr>
        <p:spPr>
          <a:xfrm flipH="1" rot="10800000">
            <a:off x="0" y="6408316"/>
            <a:ext cx="12192000" cy="449256"/>
          </a:xfrm>
          <a:prstGeom prst="rect">
            <a:avLst/>
          </a:prstGeom>
          <a:gradFill>
            <a:gsLst>
              <a:gs pos="0">
                <a:srgbClr val="FE4A00">
                  <a:alpha val="27450"/>
                </a:srgbClr>
              </a:gs>
              <a:gs pos="14000">
                <a:srgbClr val="FE4A00">
                  <a:alpha val="27450"/>
                </a:srgbClr>
              </a:gs>
              <a:gs pos="100000">
                <a:srgbClr val="DA002F">
                  <a:alpha val="84705"/>
                </a:srgbClr>
              </a:gs>
            </a:gsLst>
            <a:lin ang="9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0" name="Google Shape;480;p48"/>
          <p:cNvSpPr/>
          <p:nvPr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0">
                <a:srgbClr val="D861D4">
                  <a:alpha val="67450"/>
                </a:srgbClr>
              </a:gs>
              <a:gs pos="9000">
                <a:srgbClr val="D861D4">
                  <a:alpha val="6745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1" name="Google Shape;481;p48"/>
          <p:cNvSpPr txBox="1"/>
          <p:nvPr>
            <p:ph type="title"/>
          </p:nvPr>
        </p:nvSpPr>
        <p:spPr>
          <a:xfrm>
            <a:off x="4718304" y="310896"/>
            <a:ext cx="6858000" cy="9235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8"/>
          <p:cNvSpPr txBox="1"/>
          <p:nvPr>
            <p:ph idx="1" type="body"/>
          </p:nvPr>
        </p:nvSpPr>
        <p:spPr>
          <a:xfrm>
            <a:off x="4718304" y="1380744"/>
            <a:ext cx="6858000" cy="4608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4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4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4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6" name="Google Shape;486;p48"/>
          <p:cNvPicPr preferRelativeResize="0"/>
          <p:nvPr>
            <p:ph idx="2" type="pic"/>
          </p:nvPr>
        </p:nvPicPr>
        <p:blipFill/>
        <p:spPr>
          <a:xfrm>
            <a:off x="603503" y="603504"/>
            <a:ext cx="3192563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4">
  <p:cSld name="Title, Content Photo 4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9" name="Google Shape;489;p49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0" name="Google Shape;490;p49"/>
          <p:cNvSpPr/>
          <p:nvPr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1" name="Google Shape;491;p49"/>
          <p:cNvSpPr txBox="1"/>
          <p:nvPr>
            <p:ph type="title"/>
          </p:nvPr>
        </p:nvSpPr>
        <p:spPr>
          <a:xfrm>
            <a:off x="731520" y="312572"/>
            <a:ext cx="6858000" cy="9235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9"/>
          <p:cNvSpPr txBox="1"/>
          <p:nvPr>
            <p:ph idx="1" type="body"/>
          </p:nvPr>
        </p:nvSpPr>
        <p:spPr>
          <a:xfrm>
            <a:off x="731520" y="1380744"/>
            <a:ext cx="6858000" cy="4608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3" name="Google Shape;493;p4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4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4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6" name="Google Shape;496;p49"/>
          <p:cNvPicPr preferRelativeResize="0"/>
          <p:nvPr>
            <p:ph idx="2" type="pic"/>
          </p:nvPr>
        </p:nvPicPr>
        <p:blipFill/>
        <p:spPr>
          <a:xfrm>
            <a:off x="8491126" y="603504"/>
            <a:ext cx="3085177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5">
  <p:cSld name="Title, Content Photo 5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9" name="Google Shape;499;p50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0" name="Google Shape;500;p50"/>
          <p:cNvSpPr/>
          <p:nvPr/>
        </p:nvSpPr>
        <p:spPr>
          <a:xfrm flipH="1">
            <a:off x="6397646" y="6400799"/>
            <a:ext cx="5794350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1" name="Google Shape;501;p50"/>
          <p:cNvSpPr txBox="1"/>
          <p:nvPr>
            <p:ph type="title"/>
          </p:nvPr>
        </p:nvSpPr>
        <p:spPr>
          <a:xfrm>
            <a:off x="7287768" y="448056"/>
            <a:ext cx="4288536" cy="122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50"/>
          <p:cNvSpPr txBox="1"/>
          <p:nvPr>
            <p:ph idx="1" type="body"/>
          </p:nvPr>
        </p:nvSpPr>
        <p:spPr>
          <a:xfrm>
            <a:off x="7287768" y="1837944"/>
            <a:ext cx="4288536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3" name="Google Shape;503;p5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5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6" name="Google Shape;506;p50"/>
          <p:cNvPicPr preferRelativeResize="0"/>
          <p:nvPr>
            <p:ph idx="2" type="pic"/>
          </p:nvPr>
        </p:nvPicPr>
        <p:blipFill/>
        <p:spPr>
          <a:xfrm>
            <a:off x="603504" y="603504"/>
            <a:ext cx="5794143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6">
  <p:cSld name="Title, Content Photo 6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09" name="Google Shape;509;p51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0" name="Google Shape;510;p51"/>
          <p:cNvSpPr/>
          <p:nvPr/>
        </p:nvSpPr>
        <p:spPr>
          <a:xfrm flipH="1">
            <a:off x="5907024" y="6406116"/>
            <a:ext cx="6284976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1" name="Google Shape;511;p51"/>
          <p:cNvSpPr txBox="1"/>
          <p:nvPr>
            <p:ph type="title"/>
          </p:nvPr>
        </p:nvSpPr>
        <p:spPr>
          <a:xfrm>
            <a:off x="731520" y="448056"/>
            <a:ext cx="4288536" cy="1225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51"/>
          <p:cNvSpPr txBox="1"/>
          <p:nvPr>
            <p:ph idx="1" type="body"/>
          </p:nvPr>
        </p:nvSpPr>
        <p:spPr>
          <a:xfrm>
            <a:off x="731520" y="1837944"/>
            <a:ext cx="4288536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3" name="Google Shape;513;p51"/>
          <p:cNvPicPr preferRelativeResize="0"/>
          <p:nvPr>
            <p:ph idx="2" type="pic"/>
          </p:nvPr>
        </p:nvPicPr>
        <p:blipFill/>
        <p:spPr>
          <a:xfrm>
            <a:off x="5907024" y="603504"/>
            <a:ext cx="5669280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14" name="Google Shape;514;p5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5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5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9">
  <p:cSld name="Content Photo 9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7"/>
          <p:cNvPicPr preferRelativeResize="0"/>
          <p:nvPr>
            <p:ph idx="2" type="pic"/>
          </p:nvPr>
        </p:nvPicPr>
        <p:blipFill/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4" name="Google Shape;74;p7"/>
          <p:cNvSpPr txBox="1"/>
          <p:nvPr>
            <p:ph type="title"/>
          </p:nvPr>
        </p:nvSpPr>
        <p:spPr>
          <a:xfrm>
            <a:off x="8212663" y="583413"/>
            <a:ext cx="3401568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212790" y="2212975"/>
            <a:ext cx="3401568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0" type="dt"/>
          </p:nvPr>
        </p:nvSpPr>
        <p:spPr>
          <a:xfrm>
            <a:off x="8212663" y="6453002"/>
            <a:ext cx="92237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 txBox="1"/>
          <p:nvPr>
            <p:ph idx="11" type="ftr"/>
          </p:nvPr>
        </p:nvSpPr>
        <p:spPr>
          <a:xfrm>
            <a:off x="9135035" y="6453002"/>
            <a:ext cx="25468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7">
  <p:cSld name="Title, Content Photo 7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19" name="Google Shape;519;p52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0" name="Google Shape;520;p52"/>
          <p:cNvSpPr/>
          <p:nvPr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1" name="Google Shape;521;p52"/>
          <p:cNvSpPr txBox="1"/>
          <p:nvPr>
            <p:ph type="title"/>
          </p:nvPr>
        </p:nvSpPr>
        <p:spPr>
          <a:xfrm>
            <a:off x="6153912" y="475488"/>
            <a:ext cx="5440680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52"/>
          <p:cNvSpPr txBox="1"/>
          <p:nvPr>
            <p:ph idx="1" type="body"/>
          </p:nvPr>
        </p:nvSpPr>
        <p:spPr>
          <a:xfrm>
            <a:off x="6153912" y="1856232"/>
            <a:ext cx="5440680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23" name="Google Shape;523;p52"/>
          <p:cNvPicPr preferRelativeResize="0"/>
          <p:nvPr>
            <p:ph idx="2" type="pic"/>
          </p:nvPr>
        </p:nvPicPr>
        <p:blipFill/>
        <p:spPr>
          <a:xfrm>
            <a:off x="603504" y="603504"/>
            <a:ext cx="4643816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24" name="Google Shape;524;p5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5" name="Google Shape;525;p5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5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8">
  <p:cSld name="Title, Content Photo 8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9" name="Google Shape;529;p53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0" name="Google Shape;530;p53"/>
          <p:cNvSpPr/>
          <p:nvPr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1" name="Google Shape;531;p53"/>
          <p:cNvSpPr txBox="1"/>
          <p:nvPr>
            <p:ph type="title"/>
          </p:nvPr>
        </p:nvSpPr>
        <p:spPr>
          <a:xfrm>
            <a:off x="731520" y="475488"/>
            <a:ext cx="5522976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53"/>
          <p:cNvSpPr txBox="1"/>
          <p:nvPr>
            <p:ph idx="1" type="body"/>
          </p:nvPr>
        </p:nvSpPr>
        <p:spPr>
          <a:xfrm>
            <a:off x="731520" y="1856232"/>
            <a:ext cx="5440680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3" name="Google Shape;533;p53"/>
          <p:cNvPicPr preferRelativeResize="0"/>
          <p:nvPr>
            <p:ph idx="2" type="pic"/>
          </p:nvPr>
        </p:nvPicPr>
        <p:blipFill/>
        <p:spPr>
          <a:xfrm>
            <a:off x="7062321" y="603504"/>
            <a:ext cx="4513983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34" name="Google Shape;534;p5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5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5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8">
  <p:cSld name="1_Title, Content Photo 8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9" name="Google Shape;539;p54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0" name="Google Shape;540;p54"/>
          <p:cNvSpPr/>
          <p:nvPr/>
        </p:nvSpPr>
        <p:spPr>
          <a:xfrm flipH="1">
            <a:off x="7046622" y="6406116"/>
            <a:ext cx="5145378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1" name="Google Shape;541;p54"/>
          <p:cNvSpPr txBox="1"/>
          <p:nvPr>
            <p:ph type="title"/>
          </p:nvPr>
        </p:nvSpPr>
        <p:spPr>
          <a:xfrm>
            <a:off x="731520" y="475488"/>
            <a:ext cx="5522976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54"/>
          <p:cNvSpPr txBox="1"/>
          <p:nvPr>
            <p:ph idx="1" type="body"/>
          </p:nvPr>
        </p:nvSpPr>
        <p:spPr>
          <a:xfrm>
            <a:off x="731520" y="1856232"/>
            <a:ext cx="5440680" cy="4005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3" name="Google Shape;543;p54"/>
          <p:cNvPicPr preferRelativeResize="0"/>
          <p:nvPr>
            <p:ph idx="2" type="pic"/>
          </p:nvPr>
        </p:nvPicPr>
        <p:blipFill/>
        <p:spPr>
          <a:xfrm>
            <a:off x="7046622" y="959308"/>
            <a:ext cx="4544568" cy="4544568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44" name="Google Shape;544;p5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5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5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9">
  <p:cSld name="Title, Content Photo 9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9" name="Google Shape;549;p55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0" name="Google Shape;550;p55"/>
          <p:cNvSpPr/>
          <p:nvPr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1" name="Google Shape;551;p55"/>
          <p:cNvSpPr txBox="1"/>
          <p:nvPr>
            <p:ph type="title"/>
          </p:nvPr>
        </p:nvSpPr>
        <p:spPr>
          <a:xfrm>
            <a:off x="8174736" y="475488"/>
            <a:ext cx="3401568" cy="11978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2" name="Google Shape;552;p55"/>
          <p:cNvSpPr txBox="1"/>
          <p:nvPr>
            <p:ph idx="1" type="body"/>
          </p:nvPr>
        </p:nvSpPr>
        <p:spPr>
          <a:xfrm>
            <a:off x="8174736" y="1856232"/>
            <a:ext cx="3401568" cy="4041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53" name="Google Shape;553;p55"/>
          <p:cNvPicPr preferRelativeResize="0"/>
          <p:nvPr>
            <p:ph idx="2" type="pic"/>
          </p:nvPr>
        </p:nvPicPr>
        <p:blipFill/>
        <p:spPr>
          <a:xfrm>
            <a:off x="603504" y="603504"/>
            <a:ext cx="6681111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54" name="Google Shape;554;p5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5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6" name="Google Shape;556;p5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9">
  <p:cSld name="1_Title, Content Photo 9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9" name="Google Shape;559;p56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0" name="Google Shape;560;p56"/>
          <p:cNvSpPr/>
          <p:nvPr/>
        </p:nvSpPr>
        <p:spPr>
          <a:xfrm flipH="1">
            <a:off x="8115300" y="6406116"/>
            <a:ext cx="4076698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1" name="Google Shape;561;p56"/>
          <p:cNvSpPr txBox="1"/>
          <p:nvPr>
            <p:ph type="title"/>
          </p:nvPr>
        </p:nvSpPr>
        <p:spPr>
          <a:xfrm>
            <a:off x="640080" y="704088"/>
            <a:ext cx="2907792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56"/>
          <p:cNvSpPr txBox="1"/>
          <p:nvPr>
            <p:ph idx="1" type="body"/>
          </p:nvPr>
        </p:nvSpPr>
        <p:spPr>
          <a:xfrm>
            <a:off x="4023360" y="704088"/>
            <a:ext cx="3410712" cy="5111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63" name="Google Shape;563;p56"/>
          <p:cNvPicPr preferRelativeResize="0"/>
          <p:nvPr>
            <p:ph idx="2" type="pic"/>
          </p:nvPr>
        </p:nvPicPr>
        <p:blipFill/>
        <p:spPr>
          <a:xfrm>
            <a:off x="8115300" y="603504"/>
            <a:ext cx="3461004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64" name="Google Shape;564;p5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5" name="Google Shape;565;p5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, Content Photo 9">
  <p:cSld name="3_Title, Content Photo 9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7"/>
          <p:cNvSpPr/>
          <p:nvPr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9" name="Google Shape;569;p57"/>
          <p:cNvSpPr/>
          <p:nvPr/>
        </p:nvSpPr>
        <p:spPr>
          <a:xfrm flipH="1" rot="-5400000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196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0" name="Google Shape;570;p57"/>
          <p:cNvSpPr/>
          <p:nvPr/>
        </p:nvSpPr>
        <p:spPr>
          <a:xfrm flipH="1" rot="-5400000">
            <a:off x="-252112" y="2533653"/>
            <a:ext cx="4572006" cy="407669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12000">
                <a:srgbClr val="FF5076">
                  <a:alpha val="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1" name="Google Shape;571;p57"/>
          <p:cNvSpPr/>
          <p:nvPr/>
        </p:nvSpPr>
        <p:spPr>
          <a:xfrm rot="-964587">
            <a:off x="-445276" y="743375"/>
            <a:ext cx="3759905" cy="4178958"/>
          </a:xfrm>
          <a:custGeom>
            <a:rect b="b" l="l" r="r" t="t"/>
            <a:pathLst>
              <a:path extrusionOk="0" h="4178958" w="3759905">
                <a:moveTo>
                  <a:pt x="2291773" y="93939"/>
                </a:moveTo>
                <a:cubicBezTo>
                  <a:pt x="3142334" y="358491"/>
                  <a:pt x="3759905" y="1151865"/>
                  <a:pt x="3759905" y="2089479"/>
                </a:cubicBezTo>
                <a:cubicBezTo>
                  <a:pt x="3759905" y="3243466"/>
                  <a:pt x="2824413" y="4178958"/>
                  <a:pt x="1670426" y="4178958"/>
                </a:cubicBezTo>
                <a:cubicBezTo>
                  <a:pt x="1021308" y="4178958"/>
                  <a:pt x="441324" y="3882963"/>
                  <a:pt x="58083" y="3418581"/>
                </a:cubicBezTo>
                <a:lnTo>
                  <a:pt x="0" y="3340909"/>
                </a:lnTo>
                <a:lnTo>
                  <a:pt x="922380" y="140311"/>
                </a:lnTo>
                <a:lnTo>
                  <a:pt x="1049079" y="93939"/>
                </a:lnTo>
                <a:cubicBezTo>
                  <a:pt x="1245362" y="32889"/>
                  <a:pt x="1454053" y="0"/>
                  <a:pt x="1670426" y="0"/>
                </a:cubicBezTo>
                <a:cubicBezTo>
                  <a:pt x="1886799" y="0"/>
                  <a:pt x="2095490" y="32889"/>
                  <a:pt x="2291773" y="93939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100000">
                <a:srgbClr val="FF907A">
                  <a:alpha val="2745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2" name="Google Shape;572;p57"/>
          <p:cNvSpPr txBox="1"/>
          <p:nvPr>
            <p:ph type="title"/>
          </p:nvPr>
        </p:nvSpPr>
        <p:spPr>
          <a:xfrm>
            <a:off x="640080" y="704088"/>
            <a:ext cx="2907792" cy="248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57"/>
          <p:cNvSpPr txBox="1"/>
          <p:nvPr>
            <p:ph idx="1" type="body"/>
          </p:nvPr>
        </p:nvSpPr>
        <p:spPr>
          <a:xfrm>
            <a:off x="4398264" y="704088"/>
            <a:ext cx="3803904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4" name="Google Shape;574;p57"/>
          <p:cNvPicPr preferRelativeResize="0"/>
          <p:nvPr>
            <p:ph idx="2" type="pic"/>
          </p:nvPr>
        </p:nvPicPr>
        <p:blipFill/>
        <p:spPr>
          <a:xfrm>
            <a:off x="8796527" y="-6"/>
            <a:ext cx="3432799" cy="685800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75" name="Google Shape;575;p57"/>
          <p:cNvSpPr txBox="1"/>
          <p:nvPr>
            <p:ph idx="10" type="dt"/>
          </p:nvPr>
        </p:nvSpPr>
        <p:spPr>
          <a:xfrm>
            <a:off x="4398265" y="6455664"/>
            <a:ext cx="3368542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5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57"/>
          <p:cNvSpPr txBox="1"/>
          <p:nvPr>
            <p:ph idx="12" type="sldNum"/>
          </p:nvPr>
        </p:nvSpPr>
        <p:spPr>
          <a:xfrm>
            <a:off x="7748519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8" name="Google Shape;578;p57"/>
          <p:cNvSpPr/>
          <p:nvPr/>
        </p:nvSpPr>
        <p:spPr>
          <a:xfrm>
            <a:off x="3840480" y="0"/>
            <a:ext cx="33832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, Content Photo 9">
  <p:cSld name="5_Title, Content Photo 9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/>
          <p:nvPr/>
        </p:nvSpPr>
        <p:spPr>
          <a:xfrm>
            <a:off x="1905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1" name="Google Shape;581;p58"/>
          <p:cNvSpPr/>
          <p:nvPr/>
        </p:nvSpPr>
        <p:spPr>
          <a:xfrm flipH="1" rot="-5400000">
            <a:off x="-1390263" y="1391038"/>
            <a:ext cx="6858000" cy="4075926"/>
          </a:xfrm>
          <a:prstGeom prst="rect">
            <a:avLst/>
          </a:prstGeom>
          <a:gradFill>
            <a:gsLst>
              <a:gs pos="0">
                <a:srgbClr val="FE4A00">
                  <a:alpha val="61960"/>
                </a:srgbClr>
              </a:gs>
              <a:gs pos="100000">
                <a:srgbClr val="DA002F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2" name="Google Shape;582;p58"/>
          <p:cNvSpPr/>
          <p:nvPr/>
        </p:nvSpPr>
        <p:spPr>
          <a:xfrm flipH="1" rot="-5400000">
            <a:off x="-252112" y="2533653"/>
            <a:ext cx="4572006" cy="407669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12000">
                <a:srgbClr val="FF5076">
                  <a:alpha val="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3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3" name="Google Shape;583;p58"/>
          <p:cNvSpPr/>
          <p:nvPr/>
        </p:nvSpPr>
        <p:spPr>
          <a:xfrm rot="-964587">
            <a:off x="-433278" y="741681"/>
            <a:ext cx="3747666" cy="4178958"/>
          </a:xfrm>
          <a:custGeom>
            <a:rect b="b" l="l" r="r" t="t"/>
            <a:pathLst>
              <a:path extrusionOk="0" h="4178958" w="3747666">
                <a:moveTo>
                  <a:pt x="2279534" y="93939"/>
                </a:moveTo>
                <a:cubicBezTo>
                  <a:pt x="3130095" y="358491"/>
                  <a:pt x="3747666" y="1151865"/>
                  <a:pt x="3747666" y="2089479"/>
                </a:cubicBezTo>
                <a:cubicBezTo>
                  <a:pt x="3747666" y="3243466"/>
                  <a:pt x="2812174" y="4178958"/>
                  <a:pt x="1658187" y="4178958"/>
                </a:cubicBezTo>
                <a:cubicBezTo>
                  <a:pt x="1009069" y="4178958"/>
                  <a:pt x="429085" y="3882963"/>
                  <a:pt x="45844" y="3418581"/>
                </a:cubicBezTo>
                <a:lnTo>
                  <a:pt x="0" y="3357276"/>
                </a:lnTo>
                <a:lnTo>
                  <a:pt x="929097" y="133373"/>
                </a:lnTo>
                <a:lnTo>
                  <a:pt x="1036840" y="93939"/>
                </a:lnTo>
                <a:cubicBezTo>
                  <a:pt x="1233123" y="32888"/>
                  <a:pt x="1441814" y="0"/>
                  <a:pt x="1658187" y="0"/>
                </a:cubicBezTo>
                <a:cubicBezTo>
                  <a:pt x="1874560" y="0"/>
                  <a:pt x="2083251" y="32888"/>
                  <a:pt x="2279534" y="93939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100000">
                <a:srgbClr val="FF907A">
                  <a:alpha val="27450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4" name="Google Shape;584;p58"/>
          <p:cNvSpPr txBox="1"/>
          <p:nvPr>
            <p:ph type="title"/>
          </p:nvPr>
        </p:nvSpPr>
        <p:spPr>
          <a:xfrm>
            <a:off x="640080" y="704088"/>
            <a:ext cx="2962656" cy="2487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5" name="Google Shape;585;p58"/>
          <p:cNvSpPr txBox="1"/>
          <p:nvPr>
            <p:ph idx="1" type="body"/>
          </p:nvPr>
        </p:nvSpPr>
        <p:spPr>
          <a:xfrm>
            <a:off x="4443984" y="704088"/>
            <a:ext cx="2711668" cy="5111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86" name="Google Shape;586;p58"/>
          <p:cNvPicPr preferRelativeResize="0"/>
          <p:nvPr>
            <p:ph idx="2" type="pic"/>
          </p:nvPr>
        </p:nvPicPr>
        <p:blipFill/>
        <p:spPr>
          <a:xfrm>
            <a:off x="7872984" y="603504"/>
            <a:ext cx="3721608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87" name="Google Shape;587;p5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5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5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0" name="Google Shape;590;p58"/>
          <p:cNvSpPr/>
          <p:nvPr/>
        </p:nvSpPr>
        <p:spPr>
          <a:xfrm>
            <a:off x="3895344" y="0"/>
            <a:ext cx="28346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, Content Photo 9">
  <p:cSld name="2_Title, Content Photo 9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3" name="Google Shape;593;p59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4" name="Google Shape;594;p59"/>
          <p:cNvSpPr/>
          <p:nvPr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95" name="Google Shape;595;p59"/>
          <p:cNvSpPr txBox="1"/>
          <p:nvPr>
            <p:ph type="title"/>
          </p:nvPr>
        </p:nvSpPr>
        <p:spPr>
          <a:xfrm>
            <a:off x="640080" y="704088"/>
            <a:ext cx="2907792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59"/>
          <p:cNvSpPr txBox="1"/>
          <p:nvPr>
            <p:ph idx="1" type="body"/>
          </p:nvPr>
        </p:nvSpPr>
        <p:spPr>
          <a:xfrm>
            <a:off x="4023360" y="704088"/>
            <a:ext cx="2843784" cy="5111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7" name="Google Shape;597;p59"/>
          <p:cNvPicPr preferRelativeResize="0"/>
          <p:nvPr>
            <p:ph idx="2" type="pic"/>
          </p:nvPr>
        </p:nvPicPr>
        <p:blipFill/>
        <p:spPr>
          <a:xfrm>
            <a:off x="7562436" y="0"/>
            <a:ext cx="4629564" cy="6409944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598" name="Google Shape;598;p5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5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5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, Content Photo 9">
  <p:cSld name="4_Title, Content Photo 9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3" name="Google Shape;603;p60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4" name="Google Shape;604;p60"/>
          <p:cNvSpPr/>
          <p:nvPr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05" name="Google Shape;605;p60"/>
          <p:cNvSpPr txBox="1"/>
          <p:nvPr>
            <p:ph type="title"/>
          </p:nvPr>
        </p:nvSpPr>
        <p:spPr>
          <a:xfrm>
            <a:off x="640080" y="704088"/>
            <a:ext cx="2907792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60"/>
          <p:cNvSpPr txBox="1"/>
          <p:nvPr>
            <p:ph idx="1" type="body"/>
          </p:nvPr>
        </p:nvSpPr>
        <p:spPr>
          <a:xfrm>
            <a:off x="4023360" y="704088"/>
            <a:ext cx="3776472" cy="5347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07" name="Google Shape;607;p60"/>
          <p:cNvPicPr preferRelativeResize="0"/>
          <p:nvPr>
            <p:ph idx="2" type="pic"/>
          </p:nvPr>
        </p:nvPicPr>
        <p:blipFill/>
        <p:spPr>
          <a:xfrm>
            <a:off x="8305800" y="0"/>
            <a:ext cx="3886200" cy="640611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08" name="Google Shape;608;p6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6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6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, Content Photo 9">
  <p:cSld name="6_Title, Content Photo 9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3" name="Google Shape;613;p61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4" name="Google Shape;614;p61"/>
          <p:cNvSpPr/>
          <p:nvPr/>
        </p:nvSpPr>
        <p:spPr>
          <a:xfrm flipH="1">
            <a:off x="8302752" y="6406116"/>
            <a:ext cx="3889246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5" name="Google Shape;615;p61"/>
          <p:cNvSpPr txBox="1"/>
          <p:nvPr>
            <p:ph type="title"/>
          </p:nvPr>
        </p:nvSpPr>
        <p:spPr>
          <a:xfrm>
            <a:off x="640080" y="704088"/>
            <a:ext cx="2907792" cy="11978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6" name="Google Shape;616;p61"/>
          <p:cNvSpPr txBox="1"/>
          <p:nvPr>
            <p:ph idx="1" type="body"/>
          </p:nvPr>
        </p:nvSpPr>
        <p:spPr>
          <a:xfrm>
            <a:off x="4023360" y="704088"/>
            <a:ext cx="3776472" cy="5349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7" name="Google Shape;617;p61"/>
          <p:cNvPicPr preferRelativeResize="0"/>
          <p:nvPr>
            <p:ph idx="2" type="pic"/>
          </p:nvPr>
        </p:nvPicPr>
        <p:blipFill/>
        <p:spPr>
          <a:xfrm>
            <a:off x="8302752" y="704088"/>
            <a:ext cx="3291840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618" name="Google Shape;618;p6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6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4" type="title">
  <p:cSld name="TITLE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8"/>
          <p:cNvGrpSpPr/>
          <p:nvPr/>
        </p:nvGrpSpPr>
        <p:grpSpPr>
          <a:xfrm rot="10800000">
            <a:off x="-12756" y="2522"/>
            <a:ext cx="12217514" cy="6863044"/>
            <a:chOff x="585170" y="-169430"/>
            <a:chExt cx="12217514" cy="6863044"/>
          </a:xfrm>
        </p:grpSpPr>
        <p:sp>
          <p:nvSpPr>
            <p:cNvPr id="82" name="Google Shape;82;p8"/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5882"/>
                  </a:srgbClr>
                </a:gs>
                <a:gs pos="99000">
                  <a:srgbClr val="962077"/>
                </a:gs>
                <a:gs pos="100000">
                  <a:srgbClr val="962077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 rot="10800000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1"/>
                  </a:srgbClr>
                </a:gs>
                <a:gs pos="99000">
                  <a:srgbClr val="92248E">
                    <a:alpha val="97254"/>
                  </a:srgbClr>
                </a:gs>
                <a:gs pos="100000">
                  <a:srgbClr val="92248E">
                    <a:alpha val="97254"/>
                  </a:srgbClr>
                </a:gs>
              </a:gsLst>
              <a:lin ang="16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 flipH="1" rot="5400000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0">
                  <a:srgbClr val="D861D4">
                    <a:alpha val="0"/>
                  </a:srgbClr>
                </a:gs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5882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-1672708" y="2090968"/>
              <a:ext cx="6860522" cy="2344765"/>
            </a:xfrm>
            <a:prstGeom prst="rect">
              <a:avLst/>
            </a:prstGeom>
            <a:gradFill>
              <a:gsLst>
                <a:gs pos="0">
                  <a:srgbClr val="FA0036">
                    <a:alpha val="30980"/>
                  </a:srgbClr>
                </a:gs>
                <a:gs pos="43000">
                  <a:srgbClr val="FF907A">
                    <a:alpha val="15686"/>
                  </a:srgbClr>
                </a:gs>
                <a:gs pos="100000">
                  <a:srgbClr val="FF907A">
                    <a:alpha val="15686"/>
                  </a:srgbClr>
                </a:gs>
              </a:gsLst>
              <a:lin ang="2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6" name="Google Shape;86;p8"/>
          <p:cNvSpPr/>
          <p:nvPr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8"/>
          <p:cNvSpPr txBox="1"/>
          <p:nvPr>
            <p:ph type="ctrTitle"/>
          </p:nvPr>
        </p:nvSpPr>
        <p:spPr>
          <a:xfrm>
            <a:off x="731519" y="603504"/>
            <a:ext cx="8248579" cy="378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" type="subTitle"/>
          </p:nvPr>
        </p:nvSpPr>
        <p:spPr>
          <a:xfrm>
            <a:off x="731520" y="4965192"/>
            <a:ext cx="5431536" cy="12893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0">
  <p:cSld name="Title, Content Photo 10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3" name="Google Shape;623;p62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4" name="Google Shape;624;p62"/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25" name="Google Shape;625;p62"/>
          <p:cNvSpPr txBox="1"/>
          <p:nvPr>
            <p:ph type="title"/>
          </p:nvPr>
        </p:nvSpPr>
        <p:spPr>
          <a:xfrm>
            <a:off x="731520" y="923544"/>
            <a:ext cx="3840480" cy="25054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62"/>
          <p:cNvSpPr txBox="1"/>
          <p:nvPr>
            <p:ph idx="1" type="body"/>
          </p:nvPr>
        </p:nvSpPr>
        <p:spPr>
          <a:xfrm>
            <a:off x="5029200" y="3511295"/>
            <a:ext cx="6172200" cy="2606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6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6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0" name="Google Shape;630;p62"/>
          <p:cNvPicPr preferRelativeResize="0"/>
          <p:nvPr>
            <p:ph idx="2" type="pic"/>
          </p:nvPr>
        </p:nvPicPr>
        <p:blipFill/>
        <p:spPr>
          <a:xfrm>
            <a:off x="5065776" y="0"/>
            <a:ext cx="6135624" cy="329184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10">
  <p:cSld name="1_Title, Content Photo 10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3" name="Google Shape;633;p63"/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3"/>
                </a:srgbClr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4" name="Google Shape;634;p63"/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0">
                <a:srgbClr val="FF411C">
                  <a:alpha val="60392"/>
                </a:srgbClr>
              </a:gs>
              <a:gs pos="19000">
                <a:srgbClr val="FF411C">
                  <a:alpha val="60392"/>
                </a:srgbClr>
              </a:gs>
              <a:gs pos="99000">
                <a:srgbClr val="FF907A">
                  <a:alpha val="86666"/>
                </a:srgbClr>
              </a:gs>
              <a:gs pos="100000">
                <a:srgbClr val="FF907A">
                  <a:alpha val="86666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5" name="Google Shape;635;p63"/>
          <p:cNvSpPr txBox="1"/>
          <p:nvPr>
            <p:ph type="title"/>
          </p:nvPr>
        </p:nvSpPr>
        <p:spPr>
          <a:xfrm>
            <a:off x="1024128" y="932688"/>
            <a:ext cx="3392424" cy="3182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63"/>
          <p:cNvSpPr txBox="1"/>
          <p:nvPr>
            <p:ph idx="1" type="body"/>
          </p:nvPr>
        </p:nvSpPr>
        <p:spPr>
          <a:xfrm>
            <a:off x="5029200" y="4206240"/>
            <a:ext cx="61722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7" name="Google Shape;637;p6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6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6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0" name="Google Shape;640;p63"/>
          <p:cNvPicPr preferRelativeResize="0"/>
          <p:nvPr>
            <p:ph idx="2" type="pic"/>
          </p:nvPr>
        </p:nvPicPr>
        <p:blipFill/>
        <p:spPr>
          <a:xfrm>
            <a:off x="5065776" y="0"/>
            <a:ext cx="6135624" cy="3959352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1">
  <p:cSld name="Title, Content Photo 11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3" name="Google Shape;643;p64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4" name="Google Shape;644;p64"/>
          <p:cNvSpPr/>
          <p:nvPr/>
        </p:nvSpPr>
        <p:spPr>
          <a:xfrm flipH="1">
            <a:off x="7417090" y="6400799"/>
            <a:ext cx="4774907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45" name="Google Shape;645;p64"/>
          <p:cNvSpPr txBox="1"/>
          <p:nvPr>
            <p:ph type="title"/>
          </p:nvPr>
        </p:nvSpPr>
        <p:spPr>
          <a:xfrm>
            <a:off x="8311896" y="832104"/>
            <a:ext cx="3273552" cy="19476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64"/>
          <p:cNvSpPr txBox="1"/>
          <p:nvPr>
            <p:ph idx="1" type="body"/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" name="Google Shape;647;p6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8" name="Google Shape;648;p6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6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0" name="Google Shape;650;p64"/>
          <p:cNvPicPr preferRelativeResize="0"/>
          <p:nvPr>
            <p:ph idx="2" type="pic"/>
          </p:nvPr>
        </p:nvPicPr>
        <p:blipFill/>
        <p:spPr>
          <a:xfrm>
            <a:off x="603504" y="603504"/>
            <a:ext cx="6813587" cy="520293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11">
  <p:cSld name="1_Title, Content Photo 11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3" name="Google Shape;653;p65"/>
          <p:cNvSpPr/>
          <p:nvPr/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0">
                <a:srgbClr val="FE4A00">
                  <a:alpha val="72549"/>
                </a:srgbClr>
              </a:gs>
              <a:gs pos="34000">
                <a:srgbClr val="FE4A00">
                  <a:alpha val="72549"/>
                </a:srgbClr>
              </a:gs>
              <a:gs pos="100000">
                <a:srgbClr val="DA002F">
                  <a:alpha val="88235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4" name="Google Shape;654;p65"/>
          <p:cNvSpPr/>
          <p:nvPr/>
        </p:nvSpPr>
        <p:spPr>
          <a:xfrm flipH="1">
            <a:off x="-1" y="6408314"/>
            <a:ext cx="7783998" cy="449258"/>
          </a:xfrm>
          <a:prstGeom prst="rect">
            <a:avLst/>
          </a:prstGeom>
          <a:gradFill>
            <a:gsLst>
              <a:gs pos="0">
                <a:srgbClr val="FD5353">
                  <a:alpha val="54901"/>
                </a:srgbClr>
              </a:gs>
              <a:gs pos="99000">
                <a:srgbClr val="972D8F">
                  <a:alpha val="72941"/>
                </a:srgbClr>
              </a:gs>
              <a:gs pos="100000">
                <a:srgbClr val="972D8F">
                  <a:alpha val="72941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5" name="Google Shape;655;p65"/>
          <p:cNvSpPr txBox="1"/>
          <p:nvPr>
            <p:ph type="title"/>
          </p:nvPr>
        </p:nvSpPr>
        <p:spPr>
          <a:xfrm>
            <a:off x="8311896" y="832104"/>
            <a:ext cx="3273552" cy="19476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65"/>
          <p:cNvSpPr txBox="1"/>
          <p:nvPr>
            <p:ph idx="1" type="body"/>
          </p:nvPr>
        </p:nvSpPr>
        <p:spPr>
          <a:xfrm>
            <a:off x="8311896" y="2852928"/>
            <a:ext cx="3273552" cy="2953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7" name="Google Shape;657;p6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65"/>
          <p:cNvSpPr txBox="1"/>
          <p:nvPr>
            <p:ph idx="11" type="ftr"/>
          </p:nvPr>
        </p:nvSpPr>
        <p:spPr>
          <a:xfrm>
            <a:off x="67056" y="6455664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6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0" name="Google Shape;660;p65"/>
          <p:cNvPicPr preferRelativeResize="0"/>
          <p:nvPr>
            <p:ph idx="2" type="pic"/>
          </p:nvPr>
        </p:nvPicPr>
        <p:blipFill/>
        <p:spPr>
          <a:xfrm>
            <a:off x="0" y="-1"/>
            <a:ext cx="7783999" cy="6411311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2">
  <p:cSld name="Title, Content Photo 1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3" name="Google Shape;663;p66"/>
          <p:cNvSpPr txBox="1"/>
          <p:nvPr>
            <p:ph type="title"/>
          </p:nvPr>
        </p:nvSpPr>
        <p:spPr>
          <a:xfrm>
            <a:off x="731520" y="4974336"/>
            <a:ext cx="3739279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venir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4" name="Google Shape;664;p66"/>
          <p:cNvSpPr txBox="1"/>
          <p:nvPr>
            <p:ph idx="1" type="body"/>
          </p:nvPr>
        </p:nvSpPr>
        <p:spPr>
          <a:xfrm>
            <a:off x="5369870" y="4974336"/>
            <a:ext cx="6217920" cy="138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65" name="Google Shape;665;p66"/>
          <p:cNvPicPr preferRelativeResize="0"/>
          <p:nvPr>
            <p:ph idx="2" type="pic"/>
          </p:nvPr>
        </p:nvPicPr>
        <p:blipFill/>
        <p:spPr>
          <a:xfrm>
            <a:off x="0" y="-1"/>
            <a:ext cx="12205716" cy="4544568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grpSp>
        <p:nvGrpSpPr>
          <p:cNvPr id="666" name="Google Shape;666;p66"/>
          <p:cNvGrpSpPr/>
          <p:nvPr/>
        </p:nvGrpSpPr>
        <p:grpSpPr>
          <a:xfrm>
            <a:off x="0" y="4541785"/>
            <a:ext cx="12192000" cy="155448"/>
            <a:chOff x="597154" y="4358953"/>
            <a:chExt cx="10979150" cy="152084"/>
          </a:xfrm>
        </p:grpSpPr>
        <p:sp>
          <p:nvSpPr>
            <p:cNvPr id="667" name="Google Shape;667;p66"/>
            <p:cNvSpPr/>
            <p:nvPr/>
          </p:nvSpPr>
          <p:spPr>
            <a:xfrm flipH="1" rot="10800000">
              <a:off x="597154" y="4364733"/>
              <a:ext cx="10979150" cy="146304"/>
            </a:xfrm>
            <a:prstGeom prst="rect">
              <a:avLst/>
            </a:prstGeom>
            <a:gradFill>
              <a:gsLst>
                <a:gs pos="0">
                  <a:srgbClr val="FF8463"/>
                </a:gs>
                <a:gs pos="43000">
                  <a:srgbClr val="FF8463"/>
                </a:gs>
                <a:gs pos="100000">
                  <a:srgbClr val="FA0036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68" name="Google Shape;668;p66"/>
            <p:cNvSpPr/>
            <p:nvPr/>
          </p:nvSpPr>
          <p:spPr>
            <a:xfrm flipH="1">
              <a:off x="4038600" y="4358953"/>
              <a:ext cx="7537704" cy="146305"/>
            </a:xfrm>
            <a:prstGeom prst="rect">
              <a:avLst/>
            </a:prstGeom>
            <a:gradFill>
              <a:gsLst>
                <a:gs pos="0">
                  <a:srgbClr val="E349BB">
                    <a:alpha val="28627"/>
                  </a:srgbClr>
                </a:gs>
                <a:gs pos="9000">
                  <a:srgbClr val="E349BB">
                    <a:alpha val="28627"/>
                  </a:srgbClr>
                </a:gs>
                <a:gs pos="99000">
                  <a:srgbClr val="92248E"/>
                </a:gs>
                <a:gs pos="100000">
                  <a:srgbClr val="92248E"/>
                </a:gs>
              </a:gsLst>
              <a:lin ang="15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669" name="Google Shape;669;p6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66"/>
          <p:cNvSpPr txBox="1"/>
          <p:nvPr>
            <p:ph idx="11" type="ftr"/>
          </p:nvPr>
        </p:nvSpPr>
        <p:spPr>
          <a:xfrm>
            <a:off x="731520" y="6451780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6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5">
  <p:cSld name="Title, Content Photo 15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4" name="Google Shape;674;p67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5" name="Google Shape;675;p67"/>
          <p:cNvSpPr/>
          <p:nvPr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76" name="Google Shape;676;p67"/>
          <p:cNvSpPr txBox="1"/>
          <p:nvPr>
            <p:ph type="title"/>
          </p:nvPr>
        </p:nvSpPr>
        <p:spPr>
          <a:xfrm>
            <a:off x="731520" y="512064"/>
            <a:ext cx="10844784" cy="1170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7" name="Google Shape;677;p67"/>
          <p:cNvSpPr txBox="1"/>
          <p:nvPr>
            <p:ph idx="1" type="body"/>
          </p:nvPr>
        </p:nvSpPr>
        <p:spPr>
          <a:xfrm>
            <a:off x="6912864" y="1984248"/>
            <a:ext cx="4663440" cy="3879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6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6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0" name="Google Shape;680;p6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1" name="Google Shape;681;p67"/>
          <p:cNvPicPr preferRelativeResize="0"/>
          <p:nvPr>
            <p:ph idx="2" type="pic"/>
          </p:nvPr>
        </p:nvPicPr>
        <p:blipFill/>
        <p:spPr>
          <a:xfrm>
            <a:off x="731519" y="1984248"/>
            <a:ext cx="5427017" cy="3813048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6">
  <p:cSld name="Title, Content Photo 16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4" name="Google Shape;684;p68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5" name="Google Shape;685;p68"/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6" name="Google Shape;686;p68"/>
          <p:cNvSpPr txBox="1"/>
          <p:nvPr>
            <p:ph type="title"/>
          </p:nvPr>
        </p:nvSpPr>
        <p:spPr>
          <a:xfrm>
            <a:off x="731520" y="704088"/>
            <a:ext cx="3649468" cy="1581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7" name="Google Shape;687;p68"/>
          <p:cNvSpPr txBox="1"/>
          <p:nvPr>
            <p:ph idx="1" type="body"/>
          </p:nvPr>
        </p:nvSpPr>
        <p:spPr>
          <a:xfrm>
            <a:off x="5148072" y="704088"/>
            <a:ext cx="6428232" cy="5093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6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6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6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1" name="Google Shape;691;p68"/>
          <p:cNvPicPr preferRelativeResize="0"/>
          <p:nvPr>
            <p:ph idx="2" type="pic"/>
          </p:nvPr>
        </p:nvPicPr>
        <p:blipFill/>
        <p:spPr>
          <a:xfrm>
            <a:off x="731519" y="2368296"/>
            <a:ext cx="3514659" cy="3429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, Content Photo 16">
  <p:cSld name="2_Title, Content Photo 16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4" name="Google Shape;694;p69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5" name="Google Shape;695;p69"/>
          <p:cNvSpPr/>
          <p:nvPr/>
        </p:nvSpPr>
        <p:spPr>
          <a:xfrm flipH="1">
            <a:off x="4380987" y="6400799"/>
            <a:ext cx="7811008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6" name="Google Shape;696;p69"/>
          <p:cNvSpPr txBox="1"/>
          <p:nvPr>
            <p:ph type="title"/>
          </p:nvPr>
        </p:nvSpPr>
        <p:spPr>
          <a:xfrm>
            <a:off x="731520" y="704088"/>
            <a:ext cx="3649468" cy="1581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69"/>
          <p:cNvSpPr txBox="1"/>
          <p:nvPr>
            <p:ph idx="1" type="body"/>
          </p:nvPr>
        </p:nvSpPr>
        <p:spPr>
          <a:xfrm>
            <a:off x="5148072" y="704088"/>
            <a:ext cx="6428232" cy="5093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6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9" name="Google Shape;699;p6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0" name="Google Shape;700;p6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1" name="Google Shape;701;p69"/>
          <p:cNvPicPr preferRelativeResize="0"/>
          <p:nvPr>
            <p:ph idx="2" type="pic"/>
          </p:nvPr>
        </p:nvPicPr>
        <p:blipFill/>
        <p:spPr>
          <a:xfrm>
            <a:off x="731520" y="2569464"/>
            <a:ext cx="3227832" cy="3227832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16">
  <p:cSld name="1_Title, Content Photo 16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4" name="Google Shape;704;p70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5" name="Google Shape;705;p70"/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06" name="Google Shape;706;p70"/>
          <p:cNvSpPr txBox="1"/>
          <p:nvPr>
            <p:ph type="title"/>
          </p:nvPr>
        </p:nvSpPr>
        <p:spPr>
          <a:xfrm>
            <a:off x="731520" y="3886200"/>
            <a:ext cx="3649468" cy="2048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70"/>
          <p:cNvSpPr txBox="1"/>
          <p:nvPr>
            <p:ph idx="1" type="body"/>
          </p:nvPr>
        </p:nvSpPr>
        <p:spPr>
          <a:xfrm>
            <a:off x="5148072" y="704088"/>
            <a:ext cx="6428232" cy="5230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7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7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7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1" name="Google Shape;711;p70"/>
          <p:cNvPicPr preferRelativeResize="0"/>
          <p:nvPr>
            <p:ph idx="2" type="pic"/>
          </p:nvPr>
        </p:nvPicPr>
        <p:blipFill/>
        <p:spPr>
          <a:xfrm>
            <a:off x="731518" y="0"/>
            <a:ext cx="3520440" cy="3648456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Photo 17">
  <p:cSld name="Title, Content Photo 17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4" name="Google Shape;714;p71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5" name="Google Shape;715;p71"/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16" name="Google Shape;716;p71"/>
          <p:cNvSpPr txBox="1"/>
          <p:nvPr>
            <p:ph type="title"/>
          </p:nvPr>
        </p:nvSpPr>
        <p:spPr>
          <a:xfrm>
            <a:off x="731520" y="704088"/>
            <a:ext cx="2895292" cy="1581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71"/>
          <p:cNvSpPr txBox="1"/>
          <p:nvPr>
            <p:ph idx="1" type="body"/>
          </p:nvPr>
        </p:nvSpPr>
        <p:spPr>
          <a:xfrm>
            <a:off x="4453128" y="704088"/>
            <a:ext cx="7123176" cy="51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8" name="Google Shape;718;p7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7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7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1" name="Google Shape;721;p71"/>
          <p:cNvPicPr preferRelativeResize="0"/>
          <p:nvPr>
            <p:ph idx="2" type="pic"/>
          </p:nvPr>
        </p:nvPicPr>
        <p:blipFill/>
        <p:spPr>
          <a:xfrm>
            <a:off x="731520" y="2368296"/>
            <a:ext cx="2788920" cy="3429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5">
  <p:cSld name="Title, Content 5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731520" y="704088"/>
            <a:ext cx="3547872" cy="496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" type="body"/>
          </p:nvPr>
        </p:nvSpPr>
        <p:spPr>
          <a:xfrm>
            <a:off x="5065776" y="704088"/>
            <a:ext cx="6394704" cy="521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, Content Photo 17">
  <p:cSld name="1_Title, Content Photo 17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4" name="Google Shape;724;p72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25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5" name="Google Shape;725;p72"/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6" name="Google Shape;726;p72"/>
          <p:cNvSpPr txBox="1"/>
          <p:nvPr>
            <p:ph type="title"/>
          </p:nvPr>
        </p:nvSpPr>
        <p:spPr>
          <a:xfrm>
            <a:off x="731520" y="704088"/>
            <a:ext cx="2895292" cy="2070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72"/>
          <p:cNvSpPr txBox="1"/>
          <p:nvPr>
            <p:ph idx="1" type="body"/>
          </p:nvPr>
        </p:nvSpPr>
        <p:spPr>
          <a:xfrm>
            <a:off x="4453128" y="704088"/>
            <a:ext cx="7123176" cy="5175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7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7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7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1" name="Google Shape;731;p72"/>
          <p:cNvPicPr preferRelativeResize="0"/>
          <p:nvPr>
            <p:ph idx="2" type="pic"/>
          </p:nvPr>
        </p:nvPicPr>
        <p:blipFill/>
        <p:spPr>
          <a:xfrm>
            <a:off x="731520" y="3090672"/>
            <a:ext cx="2777434" cy="278892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 Number 1">
    <p:bg>
      <p:bgPr>
        <a:solidFill>
          <a:schemeClr val="dk1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73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735" name="Google Shape;735;p73"/>
          <p:cNvGrpSpPr/>
          <p:nvPr/>
        </p:nvGrpSpPr>
        <p:grpSpPr>
          <a:xfrm rot="10800000">
            <a:off x="-12756" y="2522"/>
            <a:ext cx="12217514" cy="6863044"/>
            <a:chOff x="585170" y="-169430"/>
            <a:chExt cx="12217514" cy="6863044"/>
          </a:xfrm>
        </p:grpSpPr>
        <p:sp>
          <p:nvSpPr>
            <p:cNvPr id="736" name="Google Shape;736;p73"/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5882"/>
                  </a:srgbClr>
                </a:gs>
                <a:gs pos="99000">
                  <a:srgbClr val="962077"/>
                </a:gs>
                <a:gs pos="100000">
                  <a:srgbClr val="962077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7" name="Google Shape;737;p73"/>
            <p:cNvSpPr/>
            <p:nvPr/>
          </p:nvSpPr>
          <p:spPr>
            <a:xfrm flipH="1" rot="10800000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1"/>
                  </a:srgbClr>
                </a:gs>
                <a:gs pos="99000">
                  <a:srgbClr val="92248E">
                    <a:alpha val="97254"/>
                  </a:srgbClr>
                </a:gs>
                <a:gs pos="100000">
                  <a:srgbClr val="92248E">
                    <a:alpha val="97254"/>
                  </a:srgbClr>
                </a:gs>
              </a:gsLst>
              <a:lin ang="16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8" name="Google Shape;738;p73"/>
            <p:cNvSpPr/>
            <p:nvPr/>
          </p:nvSpPr>
          <p:spPr>
            <a:xfrm flipH="1" rot="5400000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0">
                  <a:srgbClr val="D861D4">
                    <a:alpha val="0"/>
                  </a:srgbClr>
                </a:gs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5882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39" name="Google Shape;739;p73"/>
            <p:cNvSpPr/>
            <p:nvPr/>
          </p:nvSpPr>
          <p:spPr>
            <a:xfrm rot="-54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0980"/>
                  </a:srgbClr>
                </a:gs>
                <a:gs pos="43000">
                  <a:srgbClr val="FF907A">
                    <a:alpha val="15686"/>
                  </a:srgbClr>
                </a:gs>
                <a:gs pos="100000">
                  <a:srgbClr val="FF907A">
                    <a:alpha val="15686"/>
                  </a:srgbClr>
                </a:gs>
              </a:gsLst>
              <a:lin ang="2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40" name="Google Shape;740;p73"/>
          <p:cNvSpPr txBox="1"/>
          <p:nvPr>
            <p:ph type="title"/>
          </p:nvPr>
        </p:nvSpPr>
        <p:spPr>
          <a:xfrm>
            <a:off x="731520" y="704088"/>
            <a:ext cx="10844784" cy="3849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0"/>
              <a:buFont typeface="Avenir"/>
              <a:buNone/>
              <a:defRPr sz="2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7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7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7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4" name="Google Shape;744;p73"/>
          <p:cNvSpPr txBox="1"/>
          <p:nvPr>
            <p:ph idx="1" type="body"/>
          </p:nvPr>
        </p:nvSpPr>
        <p:spPr>
          <a:xfrm>
            <a:off x="731520" y="4974336"/>
            <a:ext cx="10433304" cy="1444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Number 1">
  <p:cSld name="1_Big Number 1">
    <p:bg>
      <p:bgPr>
        <a:solidFill>
          <a:schemeClr val="dk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7" name="Google Shape;747;p74"/>
          <p:cNvGrpSpPr/>
          <p:nvPr/>
        </p:nvGrpSpPr>
        <p:grpSpPr>
          <a:xfrm rot="10800000">
            <a:off x="-12756" y="2522"/>
            <a:ext cx="12217514" cy="6863044"/>
            <a:chOff x="585170" y="-169430"/>
            <a:chExt cx="12217514" cy="6863044"/>
          </a:xfrm>
        </p:grpSpPr>
        <p:sp>
          <p:nvSpPr>
            <p:cNvPr id="748" name="Google Shape;748;p74"/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5882"/>
                  </a:srgbClr>
                </a:gs>
                <a:gs pos="99000">
                  <a:srgbClr val="962077"/>
                </a:gs>
                <a:gs pos="100000">
                  <a:srgbClr val="962077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49" name="Google Shape;749;p74"/>
            <p:cNvSpPr/>
            <p:nvPr/>
          </p:nvSpPr>
          <p:spPr>
            <a:xfrm flipH="1" rot="10800000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1"/>
                  </a:srgbClr>
                </a:gs>
                <a:gs pos="99000">
                  <a:srgbClr val="92248E">
                    <a:alpha val="97254"/>
                  </a:srgbClr>
                </a:gs>
                <a:gs pos="100000">
                  <a:srgbClr val="92248E">
                    <a:alpha val="97254"/>
                  </a:srgbClr>
                </a:gs>
              </a:gsLst>
              <a:lin ang="16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0" name="Google Shape;750;p74"/>
            <p:cNvSpPr/>
            <p:nvPr/>
          </p:nvSpPr>
          <p:spPr>
            <a:xfrm flipH="1" rot="5400000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0">
                  <a:srgbClr val="D861D4">
                    <a:alpha val="0"/>
                  </a:srgbClr>
                </a:gs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5882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51" name="Google Shape;751;p74"/>
            <p:cNvSpPr/>
            <p:nvPr/>
          </p:nvSpPr>
          <p:spPr>
            <a:xfrm rot="-54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0980"/>
                  </a:srgbClr>
                </a:gs>
                <a:gs pos="43000">
                  <a:srgbClr val="FF907A">
                    <a:alpha val="15686"/>
                  </a:srgbClr>
                </a:gs>
                <a:gs pos="100000">
                  <a:srgbClr val="FF907A">
                    <a:alpha val="15686"/>
                  </a:srgbClr>
                </a:gs>
              </a:gsLst>
              <a:lin ang="2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52" name="Google Shape;752;p74"/>
          <p:cNvSpPr/>
          <p:nvPr/>
        </p:nvSpPr>
        <p:spPr>
          <a:xfrm>
            <a:off x="-18286" y="4719145"/>
            <a:ext cx="12221346" cy="21413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3" name="Google Shape;753;p74"/>
          <p:cNvSpPr txBox="1"/>
          <p:nvPr>
            <p:ph type="title"/>
          </p:nvPr>
        </p:nvSpPr>
        <p:spPr>
          <a:xfrm>
            <a:off x="1060704" y="704088"/>
            <a:ext cx="10661904" cy="38496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0"/>
              <a:buFont typeface="Avenir"/>
              <a:buNone/>
              <a:defRPr sz="2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7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7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7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7" name="Google Shape;757;p74"/>
          <p:cNvSpPr txBox="1"/>
          <p:nvPr>
            <p:ph idx="1" type="body"/>
          </p:nvPr>
        </p:nvSpPr>
        <p:spPr>
          <a:xfrm>
            <a:off x="1060704" y="4974336"/>
            <a:ext cx="10433304" cy="1444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cap="none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ig Number 1">
  <p:cSld name="2_Big Number 1">
    <p:bg>
      <p:bgPr>
        <a:solidFill>
          <a:schemeClr val="dk1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75"/>
          <p:cNvSpPr/>
          <p:nvPr/>
        </p:nvSpPr>
        <p:spPr>
          <a:xfrm flipH="1">
            <a:off x="18287" y="-2522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1" name="Google Shape;761;p75"/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5882"/>
                </a:srgbClr>
              </a:gs>
              <a:gs pos="99000">
                <a:srgbClr val="962077"/>
              </a:gs>
              <a:gs pos="100000">
                <a:srgbClr val="962077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2" name="Google Shape;762;p75"/>
          <p:cNvSpPr/>
          <p:nvPr/>
        </p:nvSpPr>
        <p:spPr>
          <a:xfrm flipH="1" rot="10800000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1"/>
                </a:srgbClr>
              </a:gs>
              <a:gs pos="99000">
                <a:srgbClr val="92248E">
                  <a:alpha val="97254"/>
                </a:srgbClr>
              </a:gs>
              <a:gs pos="100000">
                <a:srgbClr val="92248E">
                  <a:alpha val="9725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3" name="Google Shape;763;p75"/>
          <p:cNvSpPr/>
          <p:nvPr/>
        </p:nvSpPr>
        <p:spPr>
          <a:xfrm flipH="1" rot="5400000">
            <a:off x="4958529" y="-4965758"/>
            <a:ext cx="2286000" cy="12217514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20000">
                <a:srgbClr val="D861D4">
                  <a:alpha val="0"/>
                </a:srgbClr>
              </a:gs>
              <a:gs pos="100000">
                <a:srgbClr val="FF7037">
                  <a:alpha val="65882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4" name="Google Shape;764;p75"/>
          <p:cNvSpPr/>
          <p:nvPr/>
        </p:nvSpPr>
        <p:spPr>
          <a:xfrm rot="-54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0980"/>
                </a:srgbClr>
              </a:gs>
              <a:gs pos="43000">
                <a:srgbClr val="FF907A">
                  <a:alpha val="15686"/>
                </a:srgbClr>
              </a:gs>
              <a:gs pos="100000">
                <a:srgbClr val="FF907A">
                  <a:alpha val="15686"/>
                </a:srgbClr>
              </a:gs>
            </a:gsLst>
            <a:lin ang="2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5" name="Google Shape;765;p75"/>
          <p:cNvSpPr txBox="1"/>
          <p:nvPr>
            <p:ph type="title"/>
          </p:nvPr>
        </p:nvSpPr>
        <p:spPr>
          <a:xfrm>
            <a:off x="822960" y="603504"/>
            <a:ext cx="1054303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0"/>
              <a:buFont typeface="Avenir"/>
              <a:buNone/>
              <a:defRPr sz="2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6" name="Google Shape;766;p7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7" name="Google Shape;767;p7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7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9" name="Google Shape;769;p75"/>
          <p:cNvSpPr txBox="1"/>
          <p:nvPr>
            <p:ph idx="1" type="body"/>
          </p:nvPr>
        </p:nvSpPr>
        <p:spPr>
          <a:xfrm>
            <a:off x="2057400" y="4809744"/>
            <a:ext cx="8156448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cap="none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3">
  <p:cSld name="Big Number 3"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6"/>
          <p:cNvSpPr txBox="1"/>
          <p:nvPr>
            <p:ph type="title"/>
          </p:nvPr>
        </p:nvSpPr>
        <p:spPr>
          <a:xfrm>
            <a:off x="731520" y="603504"/>
            <a:ext cx="10863072" cy="4206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800"/>
              <a:buFont typeface="Avenir"/>
              <a:buNone/>
              <a:defRPr sz="27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7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7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7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5" name="Google Shape;775;p76"/>
          <p:cNvSpPr txBox="1"/>
          <p:nvPr>
            <p:ph idx="1" type="body"/>
          </p:nvPr>
        </p:nvSpPr>
        <p:spPr>
          <a:xfrm>
            <a:off x="731520" y="4809744"/>
            <a:ext cx="589788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Number 3">
  <p:cSld name="1_Big Number 3"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8" name="Google Shape;778;p77"/>
          <p:cNvSpPr/>
          <p:nvPr/>
        </p:nvSpPr>
        <p:spPr>
          <a:xfrm flipH="1">
            <a:off x="9842751" y="0"/>
            <a:ext cx="2377600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49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9" name="Google Shape;779;p77"/>
          <p:cNvSpPr/>
          <p:nvPr/>
        </p:nvSpPr>
        <p:spPr>
          <a:xfrm flipH="1">
            <a:off x="9842745" y="-1"/>
            <a:ext cx="2377599" cy="4572001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6000">
                <a:srgbClr val="FE4A00">
                  <a:alpha val="0"/>
                </a:srgbClr>
              </a:gs>
              <a:gs pos="100000">
                <a:srgbClr val="DA002F">
                  <a:alpha val="64705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0" name="Google Shape;780;p77"/>
          <p:cNvSpPr/>
          <p:nvPr/>
        </p:nvSpPr>
        <p:spPr>
          <a:xfrm flipH="1" rot="5400000">
            <a:off x="7602538" y="2240199"/>
            <a:ext cx="6858001" cy="2377599"/>
          </a:xfrm>
          <a:prstGeom prst="rect">
            <a:avLst/>
          </a:prstGeom>
          <a:gradFill>
            <a:gsLst>
              <a:gs pos="0">
                <a:srgbClr val="9B3597"/>
              </a:gs>
              <a:gs pos="2000">
                <a:srgbClr val="9B3597"/>
              </a:gs>
              <a:gs pos="60000">
                <a:srgbClr val="D861D4">
                  <a:alpha val="0"/>
                </a:srgbClr>
              </a:gs>
              <a:gs pos="10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1" name="Google Shape;781;p77"/>
          <p:cNvSpPr/>
          <p:nvPr/>
        </p:nvSpPr>
        <p:spPr>
          <a:xfrm rot="-9091028">
            <a:off x="8596731" y="1673989"/>
            <a:ext cx="3201591" cy="4397456"/>
          </a:xfrm>
          <a:custGeom>
            <a:rect b="b" l="l" r="r" t="t"/>
            <a:pathLst>
              <a:path extrusionOk="0" h="4397456" w="3201591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9803"/>
                </a:srgbClr>
              </a:gs>
              <a:gs pos="100000">
                <a:srgbClr val="FFBCAF">
                  <a:alpha val="9803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2" name="Google Shape;782;p77"/>
          <p:cNvSpPr txBox="1"/>
          <p:nvPr>
            <p:ph type="title"/>
          </p:nvPr>
        </p:nvSpPr>
        <p:spPr>
          <a:xfrm>
            <a:off x="731520" y="603503"/>
            <a:ext cx="8678444" cy="4330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0"/>
              <a:buFont typeface="Avenir"/>
              <a:buNone/>
              <a:defRPr sz="21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7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7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7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6" name="Google Shape;786;p77"/>
          <p:cNvSpPr txBox="1"/>
          <p:nvPr>
            <p:ph idx="1" type="body"/>
          </p:nvPr>
        </p:nvSpPr>
        <p:spPr>
          <a:xfrm>
            <a:off x="731520" y="5102352"/>
            <a:ext cx="5897880" cy="13533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1">
  <p:cSld name="1_Statement 1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9" name="Google Shape;789;p78"/>
          <p:cNvSpPr/>
          <p:nvPr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490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0" name="Google Shape;790;p78"/>
          <p:cNvSpPr/>
          <p:nvPr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26000">
                <a:srgbClr val="FE4A00">
                  <a:alpha val="0"/>
                </a:srgbClr>
              </a:gs>
              <a:gs pos="100000">
                <a:srgbClr val="DA002F">
                  <a:alpha val="64705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1" name="Google Shape;791;p78"/>
          <p:cNvSpPr/>
          <p:nvPr/>
        </p:nvSpPr>
        <p:spPr>
          <a:xfrm flipH="1" rot="5400000">
            <a:off x="-1890835" y="1890822"/>
            <a:ext cx="6858001" cy="3076355"/>
          </a:xfrm>
          <a:prstGeom prst="rect">
            <a:avLst/>
          </a:prstGeom>
          <a:gradFill>
            <a:gsLst>
              <a:gs pos="0">
                <a:srgbClr val="9B3597"/>
              </a:gs>
              <a:gs pos="2000">
                <a:srgbClr val="9B3597"/>
              </a:gs>
              <a:gs pos="60000">
                <a:srgbClr val="D861D4">
                  <a:alpha val="0"/>
                </a:srgbClr>
              </a:gs>
              <a:gs pos="10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2" name="Google Shape;792;p78"/>
          <p:cNvSpPr txBox="1"/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78"/>
          <p:cNvSpPr txBox="1"/>
          <p:nvPr>
            <p:ph idx="1" type="body"/>
          </p:nvPr>
        </p:nvSpPr>
        <p:spPr>
          <a:xfrm>
            <a:off x="3897458" y="731520"/>
            <a:ext cx="6794097" cy="5559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b="1" sz="4400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4" name="Google Shape;794;p7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7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7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7" name="Google Shape;797;p78"/>
          <p:cNvSpPr/>
          <p:nvPr/>
        </p:nvSpPr>
        <p:spPr>
          <a:xfrm rot="10800000">
            <a:off x="-25" y="875999"/>
            <a:ext cx="2609262" cy="4648800"/>
          </a:xfrm>
          <a:custGeom>
            <a:rect b="b" l="l" r="r" t="t"/>
            <a:pathLst>
              <a:path extrusionOk="0" h="4648800" w="2609262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11764"/>
                </a:srgbClr>
              </a:gs>
              <a:gs pos="100000">
                <a:srgbClr val="FFBCAF">
                  <a:alpha val="11764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atement 3">
  <p:cSld name="1_Statement 3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0" name="Google Shape;800;p79"/>
          <p:cNvGrpSpPr/>
          <p:nvPr/>
        </p:nvGrpSpPr>
        <p:grpSpPr>
          <a:xfrm rot="10800000">
            <a:off x="-12756" y="2522"/>
            <a:ext cx="12217514" cy="6863044"/>
            <a:chOff x="585170" y="-169430"/>
            <a:chExt cx="12217514" cy="6863044"/>
          </a:xfrm>
        </p:grpSpPr>
        <p:sp>
          <p:nvSpPr>
            <p:cNvPr id="801" name="Google Shape;801;p79"/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5882"/>
                  </a:srgbClr>
                </a:gs>
                <a:gs pos="99000">
                  <a:srgbClr val="962077"/>
                </a:gs>
                <a:gs pos="100000">
                  <a:srgbClr val="962077"/>
                </a:gs>
              </a:gsLst>
              <a:lin ang="4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2" name="Google Shape;802;p79"/>
            <p:cNvSpPr/>
            <p:nvPr/>
          </p:nvSpPr>
          <p:spPr>
            <a:xfrm flipH="1" rot="10800000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1"/>
                  </a:srgbClr>
                </a:gs>
                <a:gs pos="99000">
                  <a:srgbClr val="92248E">
                    <a:alpha val="97254"/>
                  </a:srgbClr>
                </a:gs>
                <a:gs pos="100000">
                  <a:srgbClr val="92248E">
                    <a:alpha val="97254"/>
                  </a:srgbClr>
                </a:gs>
              </a:gsLst>
              <a:lin ang="16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3" name="Google Shape;803;p79"/>
            <p:cNvSpPr/>
            <p:nvPr/>
          </p:nvSpPr>
          <p:spPr>
            <a:xfrm flipH="1" rot="5400000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0">
                  <a:srgbClr val="D861D4">
                    <a:alpha val="0"/>
                  </a:srgbClr>
                </a:gs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5882"/>
                  </a:srgbClr>
                </a:gs>
              </a:gsLst>
              <a:lin ang="7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04" name="Google Shape;804;p79"/>
            <p:cNvSpPr/>
            <p:nvPr/>
          </p:nvSpPr>
          <p:spPr>
            <a:xfrm rot="-54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0980"/>
                  </a:srgbClr>
                </a:gs>
                <a:gs pos="43000">
                  <a:srgbClr val="FF907A">
                    <a:alpha val="15686"/>
                  </a:srgbClr>
                </a:gs>
                <a:gs pos="100000">
                  <a:srgbClr val="FF907A">
                    <a:alpha val="15686"/>
                  </a:srgbClr>
                </a:gs>
              </a:gsLst>
              <a:lin ang="2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805" name="Google Shape;805;p79"/>
          <p:cNvSpPr/>
          <p:nvPr/>
        </p:nvSpPr>
        <p:spPr>
          <a:xfrm rot="-9091028">
            <a:off x="345743" y="2050044"/>
            <a:ext cx="4990147" cy="4439131"/>
          </a:xfrm>
          <a:custGeom>
            <a:rect b="b" l="l" r="r" t="t"/>
            <a:pathLst>
              <a:path extrusionOk="0" h="4439131" w="4990147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41000">
                <a:srgbClr val="FF907A">
                  <a:alpha val="0"/>
                </a:srgbClr>
              </a:gs>
              <a:gs pos="100000">
                <a:srgbClr val="FFBCAF">
                  <a:alpha val="32941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6" name="Google Shape;806;p79"/>
          <p:cNvSpPr/>
          <p:nvPr/>
        </p:nvSpPr>
        <p:spPr>
          <a:xfrm flipH="1" rot="10800000">
            <a:off x="-18286" y="-5046"/>
            <a:ext cx="12221346" cy="50949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7" name="Google Shape;807;p79"/>
          <p:cNvSpPr txBox="1"/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7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7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7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1" name="Google Shape;811;p79"/>
          <p:cNvSpPr txBox="1"/>
          <p:nvPr>
            <p:ph idx="1" type="body"/>
          </p:nvPr>
        </p:nvSpPr>
        <p:spPr>
          <a:xfrm>
            <a:off x="731519" y="731520"/>
            <a:ext cx="9181224" cy="3806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b="1" sz="4600" cap="non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 cap="non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 cap="non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 cap="non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 cap="none"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0"/>
          <p:cNvSpPr txBox="1"/>
          <p:nvPr>
            <p:ph type="title"/>
          </p:nvPr>
        </p:nvSpPr>
        <p:spPr>
          <a:xfrm>
            <a:off x="1499616" y="1497555"/>
            <a:ext cx="9198864" cy="2875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b="0"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8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8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8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7" name="Google Shape;817;p80"/>
          <p:cNvSpPr txBox="1"/>
          <p:nvPr>
            <p:ph idx="1" type="body"/>
          </p:nvPr>
        </p:nvSpPr>
        <p:spPr>
          <a:xfrm>
            <a:off x="1499616" y="4950267"/>
            <a:ext cx="9198864" cy="466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1" sz="105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">
  <p:cSld name="2_Quote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0" name="Google Shape;820;p81"/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1" name="Google Shape;821;p81"/>
          <p:cNvSpPr/>
          <p:nvPr/>
        </p:nvSpPr>
        <p:spPr>
          <a:xfrm flipH="1" rot="10800000">
            <a:off x="1009650" y="5372523"/>
            <a:ext cx="10172700" cy="456773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35000">
                <a:srgbClr val="FE4A00">
                  <a:alpha val="66666"/>
                </a:srgbClr>
              </a:gs>
              <a:gs pos="100000">
                <a:srgbClr val="FA0036">
                  <a:alpha val="91764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2" name="Google Shape;822;p81"/>
          <p:cNvSpPr/>
          <p:nvPr/>
        </p:nvSpPr>
        <p:spPr>
          <a:xfrm flipH="1">
            <a:off x="6057900" y="5372527"/>
            <a:ext cx="5124449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3" name="Google Shape;823;p81"/>
          <p:cNvSpPr txBox="1"/>
          <p:nvPr>
            <p:ph type="title"/>
          </p:nvPr>
        </p:nvSpPr>
        <p:spPr>
          <a:xfrm>
            <a:off x="1664208" y="1536192"/>
            <a:ext cx="8759952" cy="2852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4" name="Google Shape;824;p8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5" name="Google Shape;825;p8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8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7" name="Google Shape;827;p81"/>
          <p:cNvSpPr txBox="1"/>
          <p:nvPr>
            <p:ph idx="1" type="body"/>
          </p:nvPr>
        </p:nvSpPr>
        <p:spPr>
          <a:xfrm>
            <a:off x="1737360" y="4416552"/>
            <a:ext cx="8759952" cy="649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b="1" sz="105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1" type="obj">
  <p:cSld name="OBJEC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731520" y="704088"/>
            <a:ext cx="108388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" type="body"/>
          </p:nvPr>
        </p:nvSpPr>
        <p:spPr>
          <a:xfrm>
            <a:off x="737502" y="1664208"/>
            <a:ext cx="10838801" cy="42680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ote">
  <p:cSld name="4_Quote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0" name="Google Shape;830;p82"/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1" name="Google Shape;831;p82"/>
          <p:cNvSpPr/>
          <p:nvPr/>
        </p:nvSpPr>
        <p:spPr>
          <a:xfrm flipH="1" rot="10800000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2" name="Google Shape;832;p82"/>
          <p:cNvSpPr/>
          <p:nvPr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3921"/>
                </a:srgbClr>
              </a:gs>
              <a:gs pos="100000">
                <a:srgbClr val="D6002E">
                  <a:alpha val="43921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33" name="Google Shape;833;p82"/>
          <p:cNvSpPr txBox="1"/>
          <p:nvPr>
            <p:ph type="title"/>
          </p:nvPr>
        </p:nvSpPr>
        <p:spPr>
          <a:xfrm>
            <a:off x="2020824" y="1737360"/>
            <a:ext cx="8156448" cy="25694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b="0" sz="3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8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8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7" name="Google Shape;837;p82"/>
          <p:cNvSpPr txBox="1"/>
          <p:nvPr>
            <p:ph idx="1" type="body"/>
          </p:nvPr>
        </p:nvSpPr>
        <p:spPr>
          <a:xfrm>
            <a:off x="1499616" y="5020056"/>
            <a:ext cx="9198864" cy="649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 cap="none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 cap="none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sz="1050" cap="none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">
  <p:cSld name="1_Quote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83"/>
          <p:cNvSpPr/>
          <p:nvPr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1" name="Google Shape;841;p83"/>
          <p:cNvSpPr/>
          <p:nvPr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0">
                <a:srgbClr val="FF9265"/>
              </a:gs>
              <a:gs pos="9000">
                <a:srgbClr val="FF9265"/>
              </a:gs>
              <a:gs pos="95000">
                <a:srgbClr val="DA002F">
                  <a:alpha val="78823"/>
                </a:srgbClr>
              </a:gs>
              <a:gs pos="100000">
                <a:srgbClr val="DA002F">
                  <a:alpha val="78823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2" name="Google Shape;842;p83"/>
          <p:cNvSpPr/>
          <p:nvPr/>
        </p:nvSpPr>
        <p:spPr>
          <a:xfrm flipH="1" rot="10800000">
            <a:off x="1005991" y="4421079"/>
            <a:ext cx="10176358" cy="1408215"/>
          </a:xfrm>
          <a:prstGeom prst="rect">
            <a:avLst/>
          </a:prstGeom>
          <a:gradFill>
            <a:gsLst>
              <a:gs pos="0">
                <a:srgbClr val="BA0267">
                  <a:alpha val="0"/>
                </a:srgbClr>
              </a:gs>
              <a:gs pos="26000">
                <a:srgbClr val="BA0267">
                  <a:alpha val="0"/>
                </a:srgbClr>
              </a:gs>
              <a:gs pos="95000">
                <a:srgbClr val="9B3597">
                  <a:alpha val="61960"/>
                </a:srgbClr>
              </a:gs>
              <a:gs pos="100000">
                <a:srgbClr val="9B3597">
                  <a:alpha val="6196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3" name="Google Shape;843;p83"/>
          <p:cNvSpPr/>
          <p:nvPr/>
        </p:nvSpPr>
        <p:spPr>
          <a:xfrm flipH="1" rot="5400000">
            <a:off x="3568444" y="-1531928"/>
            <a:ext cx="4800598" cy="9921854"/>
          </a:xfrm>
          <a:prstGeom prst="rect">
            <a:avLst/>
          </a:prstGeom>
          <a:gradFill>
            <a:gsLst>
              <a:gs pos="0">
                <a:srgbClr val="A60296">
                  <a:alpha val="48627"/>
                </a:srgbClr>
              </a:gs>
              <a:gs pos="22000">
                <a:srgbClr val="A60296">
                  <a:alpha val="48627"/>
                </a:srgbClr>
              </a:gs>
              <a:gs pos="99000">
                <a:srgbClr val="DA002F">
                  <a:alpha val="0"/>
                </a:srgbClr>
              </a:gs>
              <a:gs pos="100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44" name="Google Shape;844;p83"/>
          <p:cNvSpPr txBox="1"/>
          <p:nvPr>
            <p:ph type="title"/>
          </p:nvPr>
        </p:nvSpPr>
        <p:spPr>
          <a:xfrm>
            <a:off x="1655064" y="1481328"/>
            <a:ext cx="8001000" cy="2752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0" sz="32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8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8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8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8" name="Google Shape;848;p83"/>
          <p:cNvSpPr txBox="1"/>
          <p:nvPr>
            <p:ph idx="1" type="body"/>
          </p:nvPr>
        </p:nvSpPr>
        <p:spPr>
          <a:xfrm>
            <a:off x="1655064" y="4736592"/>
            <a:ext cx="9006840" cy="795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b="1" sz="22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">
  <p:cSld name="3_Quote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1" name="Google Shape;851;p84"/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2" name="Google Shape;852;p84"/>
          <p:cNvSpPr/>
          <p:nvPr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0784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3" name="Google Shape;853;p84"/>
          <p:cNvSpPr/>
          <p:nvPr/>
        </p:nvSpPr>
        <p:spPr>
          <a:xfrm flipH="1" rot="10800000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3921"/>
                </a:srgbClr>
              </a:gs>
              <a:gs pos="100000">
                <a:srgbClr val="D6002E">
                  <a:alpha val="43921"/>
                </a:srgbClr>
              </a:gs>
            </a:gsLst>
            <a:lin ang="1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54" name="Google Shape;854;p84"/>
          <p:cNvSpPr txBox="1"/>
          <p:nvPr>
            <p:ph type="title"/>
          </p:nvPr>
        </p:nvSpPr>
        <p:spPr>
          <a:xfrm>
            <a:off x="1737360" y="1399032"/>
            <a:ext cx="5751576" cy="40416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venir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8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8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8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8" name="Google Shape;858;p84"/>
          <p:cNvSpPr txBox="1"/>
          <p:nvPr>
            <p:ph idx="1" type="body"/>
          </p:nvPr>
        </p:nvSpPr>
        <p:spPr>
          <a:xfrm>
            <a:off x="8531352" y="1792224"/>
            <a:ext cx="2322576" cy="34655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 cap="none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 cap="none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 cap="none">
                <a:solidFill>
                  <a:schemeClr val="lt1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0" sz="1050" cap="none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3">
  <p:cSld name="Quote 3">
    <p:bg>
      <p:bgPr>
        <a:solidFill>
          <a:schemeClr val="lt2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1" name="Google Shape;861;p85"/>
          <p:cNvSpPr/>
          <p:nvPr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549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2" name="Google Shape;862;p85"/>
          <p:cNvSpPr/>
          <p:nvPr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18000">
                <a:srgbClr val="DA002F">
                  <a:alpha val="0"/>
                </a:srgbClr>
              </a:gs>
              <a:gs pos="98000">
                <a:srgbClr val="DA002F">
                  <a:alpha val="56862"/>
                </a:srgbClr>
              </a:gs>
              <a:gs pos="100000">
                <a:srgbClr val="DA002F">
                  <a:alpha val="56862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3" name="Google Shape;863;p85"/>
          <p:cNvSpPr/>
          <p:nvPr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254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4" name="Google Shape;864;p85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5" name="Google Shape;865;p85"/>
          <p:cNvSpPr/>
          <p:nvPr/>
        </p:nvSpPr>
        <p:spPr>
          <a:xfrm>
            <a:off x="3794234" y="0"/>
            <a:ext cx="614222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6" name="Google Shape;866;p85"/>
          <p:cNvSpPr txBox="1"/>
          <p:nvPr>
            <p:ph type="ctrTitle"/>
          </p:nvPr>
        </p:nvSpPr>
        <p:spPr>
          <a:xfrm>
            <a:off x="429768" y="438912"/>
            <a:ext cx="8714232" cy="4526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  <a:defRPr b="0"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85"/>
          <p:cNvSpPr txBox="1"/>
          <p:nvPr>
            <p:ph idx="1" type="subTitle"/>
          </p:nvPr>
        </p:nvSpPr>
        <p:spPr>
          <a:xfrm>
            <a:off x="429768" y="4965192"/>
            <a:ext cx="5431536" cy="1289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68" name="Google Shape;868;p85"/>
          <p:cNvSpPr txBox="1"/>
          <p:nvPr>
            <p:ph idx="10" type="dt"/>
          </p:nvPr>
        </p:nvSpPr>
        <p:spPr>
          <a:xfrm>
            <a:off x="4369775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8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85"/>
          <p:cNvSpPr txBox="1"/>
          <p:nvPr>
            <p:ph idx="12" type="sldNum"/>
          </p:nvPr>
        </p:nvSpPr>
        <p:spPr>
          <a:xfrm>
            <a:off x="9024071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3">
  <p:cSld name="1_Quote 3">
    <p:bg>
      <p:bgPr>
        <a:solidFill>
          <a:schemeClr val="lt1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3" name="Google Shape;873;p86"/>
          <p:cNvSpPr/>
          <p:nvPr/>
        </p:nvSpPr>
        <p:spPr>
          <a:xfrm>
            <a:off x="4075158" y="0"/>
            <a:ext cx="8116842" cy="6858000"/>
          </a:xfrm>
          <a:prstGeom prst="rect">
            <a:avLst/>
          </a:prstGeom>
          <a:gradFill>
            <a:gsLst>
              <a:gs pos="0">
                <a:srgbClr val="FF411C">
                  <a:alpha val="72549"/>
                </a:srgbClr>
              </a:gs>
              <a:gs pos="100000">
                <a:srgbClr val="92248E"/>
              </a:gs>
            </a:gsLst>
            <a:lin ang="17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4" name="Google Shape;874;p86"/>
          <p:cNvSpPr/>
          <p:nvPr/>
        </p:nvSpPr>
        <p:spPr>
          <a:xfrm>
            <a:off x="4075158" y="39884"/>
            <a:ext cx="8116842" cy="6818116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18000">
                <a:srgbClr val="DA002F">
                  <a:alpha val="0"/>
                </a:srgbClr>
              </a:gs>
              <a:gs pos="98000">
                <a:srgbClr val="DA002F">
                  <a:alpha val="56862"/>
                </a:srgbClr>
              </a:gs>
              <a:gs pos="100000">
                <a:srgbClr val="DA002F">
                  <a:alpha val="56862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5" name="Google Shape;875;p86"/>
          <p:cNvSpPr/>
          <p:nvPr/>
        </p:nvSpPr>
        <p:spPr>
          <a:xfrm rot="10800000">
            <a:off x="4096492" y="4571997"/>
            <a:ext cx="8095508" cy="2286002"/>
          </a:xfrm>
          <a:prstGeom prst="rect">
            <a:avLst/>
          </a:prstGeom>
          <a:gradFill>
            <a:gsLst>
              <a:gs pos="0">
                <a:srgbClr val="FF6C4F">
                  <a:alpha val="57254"/>
                </a:srgbClr>
              </a:gs>
              <a:gs pos="100000">
                <a:srgbClr val="FF523B">
                  <a:alpha val="0"/>
                </a:srgbClr>
              </a:gs>
            </a:gsLst>
            <a:lin ang="18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6" name="Google Shape;876;p86"/>
          <p:cNvSpPr/>
          <p:nvPr/>
        </p:nvSpPr>
        <p:spPr>
          <a:xfrm rot="-7895696">
            <a:off x="6080918" y="830588"/>
            <a:ext cx="4998441" cy="4998441"/>
          </a:xfrm>
          <a:prstGeom prst="ellipse">
            <a:avLst/>
          </a:prstGeom>
          <a:gradFill>
            <a:gsLst>
              <a:gs pos="0">
                <a:srgbClr val="FFDBCC">
                  <a:alpha val="0"/>
                </a:srgbClr>
              </a:gs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7" name="Google Shape;877;p86"/>
          <p:cNvSpPr/>
          <p:nvPr/>
        </p:nvSpPr>
        <p:spPr>
          <a:xfrm>
            <a:off x="3836276" y="0"/>
            <a:ext cx="3258207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8" name="Google Shape;878;p86"/>
          <p:cNvSpPr txBox="1"/>
          <p:nvPr>
            <p:ph type="ctrTitle"/>
          </p:nvPr>
        </p:nvSpPr>
        <p:spPr>
          <a:xfrm>
            <a:off x="731520" y="813816"/>
            <a:ext cx="5477256" cy="4581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veni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86"/>
          <p:cNvSpPr txBox="1"/>
          <p:nvPr>
            <p:ph idx="1" type="subTitle"/>
          </p:nvPr>
        </p:nvSpPr>
        <p:spPr>
          <a:xfrm>
            <a:off x="731520" y="5669280"/>
            <a:ext cx="5376672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sz="16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80" name="Google Shape;880;p8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8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2" name="Google Shape;882;p8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7"/>
          <p:cNvSpPr txBox="1"/>
          <p:nvPr>
            <p:ph type="title"/>
          </p:nvPr>
        </p:nvSpPr>
        <p:spPr>
          <a:xfrm>
            <a:off x="731521" y="294248"/>
            <a:ext cx="10844784" cy="958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" name="Google Shape;885;p87"/>
          <p:cNvSpPr txBox="1"/>
          <p:nvPr>
            <p:ph idx="1" type="body"/>
          </p:nvPr>
        </p:nvSpPr>
        <p:spPr>
          <a:xfrm>
            <a:off x="731521" y="1563624"/>
            <a:ext cx="507492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6" name="Google Shape;886;p87"/>
          <p:cNvSpPr txBox="1"/>
          <p:nvPr>
            <p:ph idx="2" type="body"/>
          </p:nvPr>
        </p:nvSpPr>
        <p:spPr>
          <a:xfrm>
            <a:off x="6501384" y="1563624"/>
            <a:ext cx="507492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7" name="Google Shape;887;p8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8" name="Google Shape;888;p8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8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8"/>
          <p:cNvSpPr txBox="1"/>
          <p:nvPr>
            <p:ph type="title"/>
          </p:nvPr>
        </p:nvSpPr>
        <p:spPr>
          <a:xfrm>
            <a:off x="731520" y="292608"/>
            <a:ext cx="10844784" cy="96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2" name="Google Shape;892;p88"/>
          <p:cNvSpPr txBox="1"/>
          <p:nvPr>
            <p:ph idx="1" type="body"/>
          </p:nvPr>
        </p:nvSpPr>
        <p:spPr>
          <a:xfrm>
            <a:off x="731074" y="1380744"/>
            <a:ext cx="5074920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3" name="Google Shape;893;p88"/>
          <p:cNvSpPr txBox="1"/>
          <p:nvPr>
            <p:ph idx="2" type="body"/>
          </p:nvPr>
        </p:nvSpPr>
        <p:spPr>
          <a:xfrm>
            <a:off x="731520" y="2020888"/>
            <a:ext cx="5074920" cy="4114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88"/>
          <p:cNvSpPr txBox="1"/>
          <p:nvPr>
            <p:ph idx="3" type="body"/>
          </p:nvPr>
        </p:nvSpPr>
        <p:spPr>
          <a:xfrm>
            <a:off x="6500622" y="2020888"/>
            <a:ext cx="5074920" cy="4114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5" name="Google Shape;895;p88"/>
          <p:cNvSpPr txBox="1"/>
          <p:nvPr>
            <p:ph idx="4" type="body"/>
          </p:nvPr>
        </p:nvSpPr>
        <p:spPr>
          <a:xfrm>
            <a:off x="6501384" y="1380744"/>
            <a:ext cx="5074920" cy="5598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6" name="Google Shape;896;p88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88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88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89"/>
          <p:cNvSpPr txBox="1"/>
          <p:nvPr>
            <p:ph type="title"/>
          </p:nvPr>
        </p:nvSpPr>
        <p:spPr>
          <a:xfrm>
            <a:off x="731520" y="292608"/>
            <a:ext cx="9985248" cy="96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89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2" name="Google Shape;902;p89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89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90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90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7" name="Google Shape;907;p90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1"/>
          <p:cNvSpPr txBox="1"/>
          <p:nvPr>
            <p:ph type="title"/>
          </p:nvPr>
        </p:nvSpPr>
        <p:spPr>
          <a:xfrm>
            <a:off x="731520" y="553616"/>
            <a:ext cx="3595634" cy="1757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91"/>
          <p:cNvSpPr txBox="1"/>
          <p:nvPr>
            <p:ph idx="1" type="body"/>
          </p:nvPr>
        </p:nvSpPr>
        <p:spPr>
          <a:xfrm>
            <a:off x="731520" y="2311121"/>
            <a:ext cx="3309608" cy="3993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1" name="Google Shape;911;p91"/>
          <p:cNvSpPr txBox="1"/>
          <p:nvPr>
            <p:ph idx="2" type="body"/>
          </p:nvPr>
        </p:nvSpPr>
        <p:spPr>
          <a:xfrm>
            <a:off x="5136995" y="553616"/>
            <a:ext cx="6439309" cy="5752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55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912" name="Google Shape;912;p9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9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9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ig Number 1">
  <p:cSld name="3_Big Number 1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type="title"/>
          </p:nvPr>
        </p:nvSpPr>
        <p:spPr>
          <a:xfrm>
            <a:off x="822960" y="603504"/>
            <a:ext cx="1054303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0"/>
              <a:buFont typeface="Avenir"/>
              <a:buNone/>
              <a:defRPr sz="2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" name="Google Shape;109;p11"/>
          <p:cNvSpPr txBox="1"/>
          <p:nvPr>
            <p:ph idx="1" type="body"/>
          </p:nvPr>
        </p:nvSpPr>
        <p:spPr>
          <a:xfrm>
            <a:off x="2057400" y="4809744"/>
            <a:ext cx="8156448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cap="none">
                <a:solidFill>
                  <a:schemeClr val="dk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>
                <a:solidFill>
                  <a:schemeClr val="dk1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cap="none">
                <a:solidFill>
                  <a:schemeClr val="dk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cap="none">
                <a:solidFill>
                  <a:schemeClr val="dk1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cap="none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2"/>
          <p:cNvSpPr txBox="1"/>
          <p:nvPr>
            <p:ph type="title"/>
          </p:nvPr>
        </p:nvSpPr>
        <p:spPr>
          <a:xfrm>
            <a:off x="731520" y="557784"/>
            <a:ext cx="3713996" cy="221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7" name="Google Shape;917;p92"/>
          <p:cNvSpPr txBox="1"/>
          <p:nvPr>
            <p:ph idx="1" type="body"/>
          </p:nvPr>
        </p:nvSpPr>
        <p:spPr>
          <a:xfrm>
            <a:off x="731520" y="2826137"/>
            <a:ext cx="3310128" cy="3153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18" name="Google Shape;918;p92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9" name="Google Shape;919;p92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0" name="Google Shape;920;p92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1" name="Google Shape;921;p92"/>
          <p:cNvPicPr preferRelativeResize="0"/>
          <p:nvPr>
            <p:ph idx="2" type="pic"/>
          </p:nvPr>
        </p:nvPicPr>
        <p:blipFill/>
        <p:spPr>
          <a:xfrm>
            <a:off x="5421313" y="603504"/>
            <a:ext cx="6154737" cy="537651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">
  <p:cSld name="Conclusion">
    <p:bg>
      <p:bgPr>
        <a:solidFill>
          <a:schemeClr val="lt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93"/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0">
                <a:srgbClr val="D861D4"/>
              </a:gs>
              <a:gs pos="8000">
                <a:srgbClr val="D861D4"/>
              </a:gs>
              <a:gs pos="100000">
                <a:srgbClr val="DA002F">
                  <a:alpha val="77254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5" name="Google Shape;925;p93"/>
          <p:cNvSpPr/>
          <p:nvPr/>
        </p:nvSpPr>
        <p:spPr>
          <a:xfrm rot="-54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3"/>
                </a:srgbClr>
              </a:gs>
              <a:gs pos="99000">
                <a:srgbClr val="92248E">
                  <a:alpha val="62352"/>
                </a:srgbClr>
              </a:gs>
              <a:gs pos="100000">
                <a:srgbClr val="92248E">
                  <a:alpha val="62352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6" name="Google Shape;926;p93"/>
          <p:cNvSpPr/>
          <p:nvPr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549"/>
                </a:srgbClr>
              </a:gs>
              <a:gs pos="84000">
                <a:srgbClr val="FF907A">
                  <a:alpha val="20000"/>
                </a:srgbClr>
              </a:gs>
              <a:gs pos="100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7" name="Google Shape;927;p93"/>
          <p:cNvSpPr/>
          <p:nvPr/>
        </p:nvSpPr>
        <p:spPr>
          <a:xfrm rot="-9091028">
            <a:off x="5601200" y="-1241452"/>
            <a:ext cx="4600694" cy="3518859"/>
          </a:xfrm>
          <a:custGeom>
            <a:rect b="b" l="l" r="r" t="t"/>
            <a:pathLst>
              <a:path extrusionOk="0" h="3518859" w="4600694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  <a:gs pos="100000">
                <a:srgbClr val="FFBCAF">
                  <a:alpha val="22745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28" name="Google Shape;928;p93"/>
          <p:cNvSpPr txBox="1"/>
          <p:nvPr>
            <p:ph type="title"/>
          </p:nvPr>
        </p:nvSpPr>
        <p:spPr>
          <a:xfrm>
            <a:off x="731520" y="1179576"/>
            <a:ext cx="9601200" cy="1728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venir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93"/>
          <p:cNvSpPr txBox="1"/>
          <p:nvPr>
            <p:ph idx="1" type="body"/>
          </p:nvPr>
        </p:nvSpPr>
        <p:spPr>
          <a:xfrm>
            <a:off x="731520" y="3657600"/>
            <a:ext cx="1088136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29845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0" name="Google Shape;930;p93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93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93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sion 2">
  <p:cSld name="Conclusion 2">
    <p:bg>
      <p:bgPr>
        <a:solidFill>
          <a:schemeClr val="lt1"/>
        </a:solidFill>
      </p:bgPr>
    </p:bg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94"/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0">
                <a:srgbClr val="D861D4"/>
              </a:gs>
              <a:gs pos="8000">
                <a:srgbClr val="D861D4"/>
              </a:gs>
              <a:gs pos="100000">
                <a:srgbClr val="DA002F">
                  <a:alpha val="77254"/>
                </a:srgbClr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6" name="Google Shape;936;p94"/>
          <p:cNvSpPr/>
          <p:nvPr/>
        </p:nvSpPr>
        <p:spPr>
          <a:xfrm rot="-54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3"/>
                </a:srgbClr>
              </a:gs>
              <a:gs pos="99000">
                <a:srgbClr val="92248E">
                  <a:alpha val="62352"/>
                </a:srgbClr>
              </a:gs>
              <a:gs pos="100000">
                <a:srgbClr val="92248E">
                  <a:alpha val="62352"/>
                </a:srgbClr>
              </a:gs>
            </a:gsLst>
            <a:lin ang="197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7" name="Google Shape;937;p94"/>
          <p:cNvSpPr/>
          <p:nvPr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549"/>
                </a:srgbClr>
              </a:gs>
              <a:gs pos="84000">
                <a:srgbClr val="FF907A">
                  <a:alpha val="20000"/>
                </a:srgbClr>
              </a:gs>
              <a:gs pos="100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8" name="Google Shape;938;p94"/>
          <p:cNvSpPr/>
          <p:nvPr/>
        </p:nvSpPr>
        <p:spPr>
          <a:xfrm rot="-9091028">
            <a:off x="5601200" y="-1241452"/>
            <a:ext cx="4600694" cy="3518859"/>
          </a:xfrm>
          <a:custGeom>
            <a:rect b="b" l="l" r="r" t="t"/>
            <a:pathLst>
              <a:path extrusionOk="0" h="3518859" w="4600694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0">
                <a:srgbClr val="FF907A">
                  <a:alpha val="0"/>
                </a:srgbClr>
              </a:gs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  <a:gs pos="100000">
                <a:srgbClr val="FFBCAF">
                  <a:alpha val="22745"/>
                </a:srgbClr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9" name="Google Shape;939;p94"/>
          <p:cNvSpPr txBox="1"/>
          <p:nvPr>
            <p:ph type="title"/>
          </p:nvPr>
        </p:nvSpPr>
        <p:spPr>
          <a:xfrm>
            <a:off x="731520" y="1179576"/>
            <a:ext cx="8741664" cy="1728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venir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94"/>
          <p:cNvSpPr txBox="1"/>
          <p:nvPr>
            <p:ph idx="1" type="body"/>
          </p:nvPr>
        </p:nvSpPr>
        <p:spPr>
          <a:xfrm>
            <a:off x="731520" y="3931920"/>
            <a:ext cx="9994392" cy="1806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1" name="Google Shape;941;p94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94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94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">
  <p:cSld name="Content Photo 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5"/>
          <p:cNvSpPr txBox="1"/>
          <p:nvPr>
            <p:ph type="title"/>
          </p:nvPr>
        </p:nvSpPr>
        <p:spPr>
          <a:xfrm>
            <a:off x="5538937" y="548640"/>
            <a:ext cx="6093225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46" name="Google Shape;946;p95"/>
          <p:cNvPicPr preferRelativeResize="0"/>
          <p:nvPr>
            <p:ph idx="2" type="pic"/>
          </p:nvPr>
        </p:nvPicPr>
        <p:blipFill/>
        <p:spPr>
          <a:xfrm>
            <a:off x="0" y="1"/>
            <a:ext cx="4793885" cy="6858000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47" name="Google Shape;947;p95"/>
          <p:cNvSpPr txBox="1"/>
          <p:nvPr>
            <p:ph idx="1" type="body"/>
          </p:nvPr>
        </p:nvSpPr>
        <p:spPr>
          <a:xfrm>
            <a:off x="5538937" y="1828800"/>
            <a:ext cx="6071616" cy="4489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" name="Google Shape;948;p95"/>
          <p:cNvSpPr txBox="1"/>
          <p:nvPr>
            <p:ph idx="10" type="dt"/>
          </p:nvPr>
        </p:nvSpPr>
        <p:spPr>
          <a:xfrm>
            <a:off x="5538937" y="6453002"/>
            <a:ext cx="333758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9" name="Google Shape;949;p9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9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hoto 17">
  <p:cSld name="Content Photo 17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96"/>
          <p:cNvSpPr txBox="1"/>
          <p:nvPr>
            <p:ph type="title"/>
          </p:nvPr>
        </p:nvSpPr>
        <p:spPr>
          <a:xfrm>
            <a:off x="614678" y="550217"/>
            <a:ext cx="3657603" cy="1453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3" name="Google Shape;953;p96"/>
          <p:cNvPicPr preferRelativeResize="0"/>
          <p:nvPr>
            <p:ph idx="2" type="pic"/>
          </p:nvPr>
        </p:nvPicPr>
        <p:blipFill/>
        <p:spPr>
          <a:xfrm>
            <a:off x="731521" y="2295144"/>
            <a:ext cx="3490176" cy="4041648"/>
          </a:xfrm>
          <a:prstGeom prst="rect">
            <a:avLst/>
          </a:prstGeom>
          <a:blipFill rotWithShape="1">
            <a:blip r:embed="rId2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54" name="Google Shape;954;p96"/>
          <p:cNvSpPr txBox="1"/>
          <p:nvPr>
            <p:ph idx="1" type="body"/>
          </p:nvPr>
        </p:nvSpPr>
        <p:spPr>
          <a:xfrm>
            <a:off x="5016500" y="549275"/>
            <a:ext cx="6561138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5" name="Google Shape;955;p96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6" name="Google Shape;956;p96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7" name="Google Shape;957;p96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3.xml"/><Relationship Id="rId84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45.xml"/><Relationship Id="rId86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44.xml"/><Relationship Id="rId85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47.xml"/><Relationship Id="rId88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46.xml"/><Relationship Id="rId87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48.xml"/><Relationship Id="rId89" Type="http://schemas.openxmlformats.org/officeDocument/2006/relationships/slideLayout" Target="../slideLayouts/slideLayout92.xml"/><Relationship Id="rId80" Type="http://schemas.openxmlformats.org/officeDocument/2006/relationships/slideLayout" Target="../slideLayouts/slideLayout83.xml"/><Relationship Id="rId82" Type="http://schemas.openxmlformats.org/officeDocument/2006/relationships/slideLayout" Target="../slideLayouts/slideLayout85.xml"/><Relationship Id="rId81" Type="http://schemas.openxmlformats.org/officeDocument/2006/relationships/slideLayout" Target="../slideLayouts/slideLayout84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48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73" Type="http://schemas.openxmlformats.org/officeDocument/2006/relationships/slideLayout" Target="../slideLayouts/slideLayout76.xml"/><Relationship Id="rId72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34.xml"/><Relationship Id="rId75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33.xml"/><Relationship Id="rId74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36.xml"/><Relationship Id="rId77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35.xml"/><Relationship Id="rId76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38.xml"/><Relationship Id="rId79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37.xml"/><Relationship Id="rId78" Type="http://schemas.openxmlformats.org/officeDocument/2006/relationships/slideLayout" Target="../slideLayouts/slideLayout81.xml"/><Relationship Id="rId71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5.xml"/><Relationship Id="rId61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23.xml"/><Relationship Id="rId64" Type="http://schemas.openxmlformats.org/officeDocument/2006/relationships/slideLayout" Target="../slideLayouts/slideLayout67.xml"/><Relationship Id="rId63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25.xml"/><Relationship Id="rId66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24.xml"/><Relationship Id="rId65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27.xml"/><Relationship Id="rId68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26.xml"/><Relationship Id="rId67" Type="http://schemas.openxmlformats.org/officeDocument/2006/relationships/slideLayout" Target="../slideLayouts/slideLayout70.xml"/><Relationship Id="rId60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69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2.xml"/><Relationship Id="rId51" Type="http://schemas.openxmlformats.org/officeDocument/2006/relationships/slideLayout" Target="../slideLayouts/slideLayout54.xml"/><Relationship Id="rId50" Type="http://schemas.openxmlformats.org/officeDocument/2006/relationships/slideLayout" Target="../slideLayouts/slideLayout53.xml"/><Relationship Id="rId53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14.xml"/><Relationship Id="rId5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13.xml"/><Relationship Id="rId54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16.xml"/><Relationship Id="rId5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15.xml"/><Relationship Id="rId56" Type="http://schemas.openxmlformats.org/officeDocument/2006/relationships/slideLayout" Target="../slideLayouts/slideLayout59.xml"/><Relationship Id="rId91" Type="http://schemas.openxmlformats.org/officeDocument/2006/relationships/slideLayout" Target="../slideLayouts/slideLayout94.xml"/><Relationship Id="rId90" Type="http://schemas.openxmlformats.org/officeDocument/2006/relationships/slideLayout" Target="../slideLayouts/slideLayout93.xml"/><Relationship Id="rId92" Type="http://schemas.openxmlformats.org/officeDocument/2006/relationships/theme" Target="../theme/theme1.xml"/><Relationship Id="rId15" Type="http://schemas.openxmlformats.org/officeDocument/2006/relationships/slideLayout" Target="../slideLayouts/slideLayout18.xml"/><Relationship Id="rId5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17.xml"/><Relationship Id="rId58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62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1"/>
          <p:cNvSpPr/>
          <p:nvPr/>
        </p:nvSpPr>
        <p:spPr>
          <a:xfrm flipH="1">
            <a:off x="4076700" y="6400799"/>
            <a:ext cx="8115298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venir"/>
              <a:buNone/>
              <a:defRPr b="1" i="0" sz="3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 flipH="1" rot="10800000">
            <a:off x="0" y="6400798"/>
            <a:ext cx="12192000" cy="457202"/>
          </a:xfrm>
          <a:prstGeom prst="rect">
            <a:avLst/>
          </a:prstGeom>
          <a:gradFill>
            <a:gsLst>
              <a:gs pos="0">
                <a:srgbClr val="FE4A00">
                  <a:alpha val="66666"/>
                </a:srgbClr>
              </a:gs>
              <a:gs pos="62000">
                <a:srgbClr val="FE4A00">
                  <a:alpha val="66666"/>
                </a:srgbClr>
              </a:gs>
              <a:gs pos="100000">
                <a:srgbClr val="DA002F">
                  <a:alpha val="84705"/>
                </a:srgbClr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 flipH="1">
            <a:off x="4076700" y="6400799"/>
            <a:ext cx="8115298" cy="456772"/>
          </a:xfrm>
          <a:prstGeom prst="rect">
            <a:avLst/>
          </a:prstGeom>
          <a:gradFill>
            <a:gsLst>
              <a:gs pos="0">
                <a:srgbClr val="E349BB">
                  <a:alpha val="61960"/>
                </a:srgbClr>
              </a:gs>
              <a:gs pos="9000">
                <a:srgbClr val="E349BB">
                  <a:alpha val="61960"/>
                </a:srgbClr>
              </a:gs>
              <a:gs pos="99000">
                <a:srgbClr val="92248E"/>
              </a:gs>
              <a:gs pos="100000">
                <a:srgbClr val="92248E"/>
              </a:gs>
            </a:gsLst>
            <a:lin ang="14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 txBox="1"/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  <a:defRPr b="1" i="0" sz="3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02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8" name="Google Shape;58;p5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97"/>
          <p:cNvSpPr txBox="1"/>
          <p:nvPr>
            <p:ph type="ctrTitle"/>
          </p:nvPr>
        </p:nvSpPr>
        <p:spPr>
          <a:xfrm>
            <a:off x="786384" y="484632"/>
            <a:ext cx="10616184" cy="15270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venir"/>
              <a:buNone/>
            </a:pPr>
            <a:r>
              <a:rPr lang="en-US"/>
              <a:t>TITLE: L-BFGS OPTIMIZATION IN CLASSIFICATION MODEL (IRIS DATASET USING SCIKIT-LEARN)</a:t>
            </a:r>
            <a:endParaRPr/>
          </a:p>
        </p:txBody>
      </p:sp>
      <p:sp>
        <p:nvSpPr>
          <p:cNvPr id="963" name="Google Shape;963;p97"/>
          <p:cNvSpPr txBox="1"/>
          <p:nvPr>
            <p:ph idx="1" type="subTitle"/>
          </p:nvPr>
        </p:nvSpPr>
        <p:spPr>
          <a:xfrm>
            <a:off x="1527048" y="2176272"/>
            <a:ext cx="9144000" cy="3835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PRESENTED BY:</a:t>
            </a:r>
            <a:br>
              <a:rPr b="1" lang="en-US">
                <a:solidFill>
                  <a:schemeClr val="dk1"/>
                </a:solidFill>
              </a:rPr>
            </a:br>
            <a:r>
              <a:rPr b="1" lang="en-US">
                <a:solidFill>
                  <a:schemeClr val="dk1"/>
                </a:solidFill>
              </a:rPr>
              <a:t>TEAM MEMBERS: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MD HAJEK ANJUM BENOY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ID:2102046</a:t>
            </a:r>
            <a:br>
              <a:rPr b="1" lang="en-US">
                <a:solidFill>
                  <a:schemeClr val="dk1"/>
                </a:solidFill>
              </a:rPr>
            </a:br>
            <a:r>
              <a:rPr b="1" lang="en-US">
                <a:solidFill>
                  <a:schemeClr val="dk1"/>
                </a:solidFill>
              </a:rPr>
              <a:t>REG:10173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MD NOUSHAD BHUIYAN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ID:2102038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b="1" lang="en-US">
                <a:solidFill>
                  <a:schemeClr val="dk1"/>
                </a:solidFill>
              </a:rPr>
              <a:t>REG:10165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6"/>
          <p:cNvSpPr txBox="1"/>
          <p:nvPr>
            <p:ph idx="12" type="sldNum"/>
          </p:nvPr>
        </p:nvSpPr>
        <p:spPr>
          <a:xfrm>
            <a:off x="11576304" y="6455664"/>
            <a:ext cx="5487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4" name="Google Shape;102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00" y="457850"/>
            <a:ext cx="11136975" cy="5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7"/>
          <p:cNvSpPr txBox="1"/>
          <p:nvPr>
            <p:ph type="title"/>
          </p:nvPr>
        </p:nvSpPr>
        <p:spPr>
          <a:xfrm>
            <a:off x="731520" y="704088"/>
            <a:ext cx="3547872" cy="496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/>
              <a:t>Train Dataset Code:</a:t>
            </a:r>
            <a:endParaRPr/>
          </a:p>
        </p:txBody>
      </p:sp>
      <p:sp>
        <p:nvSpPr>
          <p:cNvPr id="1030" name="Google Shape;1030;p107"/>
          <p:cNvSpPr txBox="1"/>
          <p:nvPr>
            <p:ph idx="1" type="body"/>
          </p:nvPr>
        </p:nvSpPr>
        <p:spPr>
          <a:xfrm>
            <a:off x="5065776" y="704088"/>
            <a:ext cx="6394704" cy="5212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from sklearn.preprocessing import StandardScaler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scaler= StandardScaler()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x_train=scaler.fit_transform(x_train)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x_test=scaler.transform(x_test)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from sklearn.linear_model import LogisticRegression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clf=LogisticRegression()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-US" sz="2900">
                <a:latin typeface="Avenir"/>
                <a:ea typeface="Avenir"/>
                <a:cs typeface="Avenir"/>
                <a:sym typeface="Avenir"/>
              </a:rPr>
              <a:t>clf.fit(x_train,y_train)</a:t>
            </a:r>
            <a:endParaRPr/>
          </a:p>
          <a:p>
            <a:pPr indent="-1143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031" name="Google Shape;1031;p107"/>
          <p:cNvSpPr txBox="1"/>
          <p:nvPr>
            <p:ph idx="10" type="dt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MONDAY, AUGUST 4, 2025</a:t>
            </a:r>
            <a:endParaRPr/>
          </a:p>
        </p:txBody>
      </p:sp>
      <p:sp>
        <p:nvSpPr>
          <p:cNvPr id="1032" name="Google Shape;1032;p107"/>
          <p:cNvSpPr txBox="1"/>
          <p:nvPr>
            <p:ph idx="11" type="ftr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Footer Text</a:t>
            </a:r>
            <a:endParaRPr/>
          </a:p>
        </p:txBody>
      </p:sp>
      <p:sp>
        <p:nvSpPr>
          <p:cNvPr id="1033" name="Google Shape;1033;p107"/>
          <p:cNvSpPr txBox="1"/>
          <p:nvPr>
            <p:ph idx="12" type="sldNum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8"/>
          <p:cNvSpPr txBox="1"/>
          <p:nvPr>
            <p:ph type="title"/>
          </p:nvPr>
        </p:nvSpPr>
        <p:spPr>
          <a:xfrm>
            <a:off x="731520" y="704088"/>
            <a:ext cx="10838800" cy="960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/>
              <a:t>Engagement data</a:t>
            </a:r>
            <a:endParaRPr/>
          </a:p>
        </p:txBody>
      </p:sp>
      <p:graphicFrame>
        <p:nvGraphicFramePr>
          <p:cNvPr id="1039" name="Google Shape;1039;p108"/>
          <p:cNvGraphicFramePr/>
          <p:nvPr/>
        </p:nvGraphicFramePr>
        <p:xfrm>
          <a:off x="738188" y="16637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{92753AE6-4A94-4B0C-BC47-DB82FC6A8B24}</a:tableStyleId>
              </a:tblPr>
              <a:tblGrid>
                <a:gridCol w="3612625"/>
                <a:gridCol w="3612625"/>
                <a:gridCol w="3612625"/>
              </a:tblGrid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rPr b="0" i="0" lang="en-US" sz="1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y_test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rPr b="0" i="0" lang="en-US" sz="1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y_train</a:t>
                      </a:r>
                      <a:endParaRPr b="0"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rPr b="0" i="0" lang="en-US" sz="1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Accuracy</a:t>
                      </a:r>
                      <a:endParaRPr/>
                    </a:p>
                  </a:txBody>
                  <a:tcPr marT="45725" marB="45725" marR="91450" marL="91450" anchor="ctr"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Iris-versicolor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Iris-versicolor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Iris-setosa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Iris-setosa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Iris-setosa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Iris-setosa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rPr b="0" i="0" lang="en-US" sz="1800" u="none" cap="none" strike="noStrike">
                          <a:latin typeface="Avenir"/>
                          <a:ea typeface="Avenir"/>
                          <a:cs typeface="Avenir"/>
                          <a:sym typeface="Avenir"/>
                        </a:rPr>
                        <a:t>0.9</a:t>
                      </a:r>
                      <a:r>
                        <a:rPr lang="en-US" sz="1800">
                          <a:latin typeface="Avenir"/>
                          <a:ea typeface="Avenir"/>
                          <a:cs typeface="Avenir"/>
                          <a:sym typeface="Avenir"/>
                        </a:rPr>
                        <a:t>94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Iris-virginica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Iris-virginica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Iris-virginica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Iris-virginica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6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Iris-virginica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nsolas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Iris-versicolor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venir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09"/>
          <p:cNvSpPr txBox="1"/>
          <p:nvPr>
            <p:ph type="title"/>
          </p:nvPr>
        </p:nvSpPr>
        <p:spPr>
          <a:xfrm>
            <a:off x="822960" y="603504"/>
            <a:ext cx="1054303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0"/>
              <a:buFont typeface="Avenir"/>
              <a:buNone/>
            </a:pPr>
            <a:r>
              <a:rPr lang="en-US"/>
              <a:t>99.4%</a:t>
            </a:r>
            <a:endParaRPr/>
          </a:p>
        </p:txBody>
      </p:sp>
      <p:sp>
        <p:nvSpPr>
          <p:cNvPr id="1045" name="Google Shape;1045;p109"/>
          <p:cNvSpPr txBox="1"/>
          <p:nvPr>
            <p:ph idx="1" type="body"/>
          </p:nvPr>
        </p:nvSpPr>
        <p:spPr>
          <a:xfrm>
            <a:off x="2057400" y="4809744"/>
            <a:ext cx="8156448" cy="1545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/>
              <a:t>ACCURACY OF AI MODEL</a:t>
            </a:r>
            <a:endParaRPr b="1" sz="1600"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1" lang="en-US"/>
            </a:br>
            <a:r>
              <a:rPr b="1" lang="en-US" sz="1600"/>
              <a:t>CODE:</a:t>
            </a:r>
            <a:r>
              <a:rPr lang="en-US" sz="1600"/>
              <a:t>FROM SKLEARN.METRICS IMPORT ACCURACY_SCORE</a:t>
            </a:r>
            <a:endParaRPr b="1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0"/>
          <p:cNvSpPr txBox="1"/>
          <p:nvPr>
            <p:ph type="title"/>
          </p:nvPr>
        </p:nvSpPr>
        <p:spPr>
          <a:xfrm>
            <a:off x="1193939" y="2552804"/>
            <a:ext cx="4709160" cy="8831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venir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052" name="Google Shape;1052;p110"/>
          <p:cNvSpPr txBox="1"/>
          <p:nvPr>
            <p:ph idx="1" type="body"/>
          </p:nvPr>
        </p:nvSpPr>
        <p:spPr>
          <a:xfrm>
            <a:off x="6768021" y="1035110"/>
            <a:ext cx="4709160" cy="4538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/>
              <a:t>L-BFGS </a:t>
            </a:r>
            <a:r>
              <a:rPr b="1" lang="en-US" sz="1800"/>
              <a:t>IS </a:t>
            </a:r>
            <a:r>
              <a:rPr b="1" lang="en-US"/>
              <a:t>A POWERFUL OPTIMIZER FOR LOGISTIC REGRESSION</a:t>
            </a:r>
            <a:endParaRPr b="1"/>
          </a:p>
          <a:p>
            <a:pPr indent="-1143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/>
              <a:t>SCIKIT-LEARN MAKES IMPLEMENTATION EASY AND EFFICIENT</a:t>
            </a:r>
            <a:endParaRPr b="1"/>
          </a:p>
          <a:p>
            <a:pPr indent="-1143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/>
              <a:t>IRIS DATASET PROVIDES A CLEAR</a:t>
            </a:r>
            <a:r>
              <a:rPr b="1" lang="en-US" sz="1800"/>
              <a:t>, </a:t>
            </a:r>
            <a:r>
              <a:rPr b="1" lang="en-US"/>
              <a:t>INTERPRETABLE CLASSIFICATION EXAMPLE</a:t>
            </a:r>
            <a:endParaRPr b="1"/>
          </a:p>
          <a:p>
            <a:pPr indent="-1143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/>
              <a:t>VISUALIZATION HELPS </a:t>
            </a:r>
            <a:r>
              <a:rPr b="1" lang="en-US" sz="1800"/>
              <a:t>IN </a:t>
            </a:r>
            <a:r>
              <a:rPr b="1" lang="en-US"/>
              <a:t>UNDERSTANDING MODEL PERFORMANCE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11"/>
          <p:cNvSpPr txBox="1"/>
          <p:nvPr>
            <p:ph type="title"/>
          </p:nvPr>
        </p:nvSpPr>
        <p:spPr>
          <a:xfrm>
            <a:off x="731520" y="2596896"/>
            <a:ext cx="8933688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</a:pPr>
            <a:r>
              <a:rPr lang="en-US" sz="4000"/>
              <a:t>THANK YOU FOR YOUR ATTENTION!</a:t>
            </a:r>
            <a:endParaRPr sz="4000"/>
          </a:p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rial"/>
              <a:buChar char="•"/>
            </a:pPr>
            <a:r>
              <a:rPr lang="en-US" sz="4000"/>
              <a:t>FEEL FREE TO ASK QUESTIONS OR REQUEST A CODE DEMO.</a:t>
            </a:r>
            <a:endParaRPr sz="4000"/>
          </a:p>
        </p:txBody>
      </p:sp>
      <p:sp>
        <p:nvSpPr>
          <p:cNvPr id="1058" name="Google Shape;1058;p111"/>
          <p:cNvSpPr txBox="1"/>
          <p:nvPr>
            <p:ph idx="1" type="body"/>
          </p:nvPr>
        </p:nvSpPr>
        <p:spPr>
          <a:xfrm>
            <a:off x="731520" y="603504"/>
            <a:ext cx="10177272" cy="10789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b="1" lang="en-US" sz="6600">
                <a:solidFill>
                  <a:schemeClr val="dk1"/>
                </a:solidFill>
              </a:rPr>
              <a:t>Q&amp;A</a:t>
            </a:r>
            <a:endParaRPr b="1" sz="6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98"/>
          <p:cNvSpPr txBox="1"/>
          <p:nvPr>
            <p:ph type="title"/>
          </p:nvPr>
        </p:nvSpPr>
        <p:spPr>
          <a:xfrm>
            <a:off x="822960" y="2029968"/>
            <a:ext cx="4398264" cy="28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969" name="Google Shape;969;p98"/>
          <p:cNvSpPr txBox="1"/>
          <p:nvPr>
            <p:ph idx="1" type="body"/>
          </p:nvPr>
        </p:nvSpPr>
        <p:spPr>
          <a:xfrm>
            <a:off x="7004304" y="859536"/>
            <a:ext cx="4517136" cy="5111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9144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-347344" lvl="0" marL="43878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/>
              <a:t>Objective: To explore how L-BFGS is used in classification problems.</a:t>
            </a:r>
            <a:endParaRPr b="1"/>
          </a:p>
          <a:p>
            <a:pPr indent="-347344" lvl="0" marL="43878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/>
              <a:t>Tool: Scikit-learn’s Logistic Regression</a:t>
            </a:r>
            <a:endParaRPr b="1"/>
          </a:p>
          <a:p>
            <a:pPr indent="-347344" lvl="0" marL="43878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/>
              <a:t>Dataset: Iris Dataset</a:t>
            </a:r>
            <a:endParaRPr b="1"/>
          </a:p>
          <a:p>
            <a:pPr indent="-347344" lvl="0" marL="43878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-US"/>
              <a:t>Focus: Optimization method — L-BFGS</a:t>
            </a:r>
            <a:endParaRPr b="1"/>
          </a:p>
          <a:p>
            <a:pPr indent="-233044" lvl="0" marL="438785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nk sand dunes in the desert" id="974" name="Google Shape;974;p9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584144" cy="6858000"/>
          </a:xfrm>
          <a:prstGeom prst="rect">
            <a:avLst/>
          </a:prstGeom>
          <a:blipFill rotWithShape="1">
            <a:blip r:embed="rId4">
              <a:alphaModFix amt="85000"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975" name="Google Shape;975;p99"/>
          <p:cNvSpPr txBox="1"/>
          <p:nvPr>
            <p:ph idx="1" type="body"/>
          </p:nvPr>
        </p:nvSpPr>
        <p:spPr>
          <a:xfrm>
            <a:off x="8233667" y="887304"/>
            <a:ext cx="3401568" cy="409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L-BFGS stands for </a:t>
            </a:r>
            <a:r>
              <a:rPr i="1" lang="en-US"/>
              <a:t>Limited-memory Broyden–Fletcher–Goldfarb–Shanno</a:t>
            </a:r>
            <a:r>
              <a:rPr lang="en-US"/>
              <a:t>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It is an optimization algorithm used to minimize a </a:t>
            </a:r>
            <a:r>
              <a:rPr b="1" lang="en-US"/>
              <a:t>loss function</a:t>
            </a:r>
            <a:r>
              <a:rPr lang="en-US"/>
              <a:t>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Belongs to the </a:t>
            </a:r>
            <a:r>
              <a:rPr b="1" lang="en-US"/>
              <a:t>Quasi-Newton</a:t>
            </a:r>
            <a:r>
              <a:rPr lang="en-US"/>
              <a:t> family</a:t>
            </a:r>
            <a:r>
              <a:rPr lang="en-US" sz="1800"/>
              <a:t>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Efficient for problems </a:t>
            </a:r>
            <a:r>
              <a:rPr lang="en-US" sz="1800"/>
              <a:t>with a </a:t>
            </a:r>
            <a:r>
              <a:rPr lang="en-US"/>
              <a:t>large number of parameters.</a:t>
            </a:r>
            <a:endParaRPr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Commonly used in logistic regression</a:t>
            </a:r>
            <a:r>
              <a:rPr lang="en-US" sz="1800"/>
              <a:t>, </a:t>
            </a:r>
            <a:r>
              <a:rPr lang="en-US"/>
              <a:t>neural networks</a:t>
            </a:r>
            <a:r>
              <a:rPr lang="en-US" sz="1800"/>
              <a:t>, and </a:t>
            </a:r>
            <a:r>
              <a:rPr lang="en-US"/>
              <a:t>other ML models</a:t>
            </a:r>
            <a:r>
              <a:rPr lang="en-US" sz="1800"/>
              <a:t>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1800"/>
          </a:p>
        </p:txBody>
      </p:sp>
      <p:sp>
        <p:nvSpPr>
          <p:cNvPr id="976" name="Google Shape;976;p99"/>
          <p:cNvSpPr txBox="1"/>
          <p:nvPr/>
        </p:nvSpPr>
        <p:spPr>
          <a:xfrm>
            <a:off x="1043835" y="2933177"/>
            <a:ext cx="48308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What is L-BFGS?</a:t>
            </a:r>
            <a:endParaRPr b="1" sz="4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100"/>
          <p:cNvSpPr txBox="1"/>
          <p:nvPr>
            <p:ph type="ctrTitle"/>
          </p:nvPr>
        </p:nvSpPr>
        <p:spPr>
          <a:xfrm>
            <a:off x="731519" y="603504"/>
            <a:ext cx="8248579" cy="3785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venir"/>
              <a:buNone/>
            </a:pPr>
            <a:r>
              <a:rPr b="0" lang="en-US"/>
              <a:t>Why Use L-BFGS?</a:t>
            </a:r>
            <a:endParaRPr/>
          </a:p>
        </p:txBody>
      </p:sp>
      <p:sp>
        <p:nvSpPr>
          <p:cNvPr id="982" name="Google Shape;982;p100"/>
          <p:cNvSpPr txBox="1"/>
          <p:nvPr>
            <p:ph idx="1" type="subTitle"/>
          </p:nvPr>
        </p:nvSpPr>
        <p:spPr>
          <a:xfrm>
            <a:off x="731520" y="1530973"/>
            <a:ext cx="5368906" cy="3376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-285750" lvl="0" marL="2857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HANDLES LARGE PARAMETER SPACES EFFICIENTLY.</a:t>
            </a:r>
            <a:endParaRPr b="1"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MORE STABLE AND FASTER CONVERGENCE THAN BASIC GRADIENT DESCENT.</a:t>
            </a:r>
            <a:endParaRPr b="1"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REQUIRES LESS MEMORY THAN FULL BFGS (LIMITED-MEMORY).</a:t>
            </a:r>
            <a:endParaRPr b="1"/>
          </a:p>
          <a:p>
            <a:pPr indent="-285750" lvl="0" marL="2857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/>
              <a:t>IDEAL FOR LOGISTIC REGRESSION WITH DENSE DATA.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01"/>
          <p:cNvSpPr txBox="1"/>
          <p:nvPr>
            <p:ph type="title"/>
          </p:nvPr>
        </p:nvSpPr>
        <p:spPr>
          <a:xfrm>
            <a:off x="1716066" y="1909509"/>
            <a:ext cx="7644384" cy="33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150 SAMPLES OF IRIS FLOWERS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3 CLASSES: SETOSA, VERSICOLOR, VIRGINICA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4 FEATURES: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000">
                <a:solidFill>
                  <a:schemeClr val="dk1"/>
                </a:solidFill>
              </a:rPr>
              <a:t> 1.SEPAL LENGTH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000">
                <a:solidFill>
                  <a:schemeClr val="dk1"/>
                </a:solidFill>
              </a:rPr>
              <a:t> 2.SEPAL WIDTH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000">
                <a:solidFill>
                  <a:schemeClr val="dk1"/>
                </a:solidFill>
              </a:rPr>
              <a:t> 3.PETAL LENGTH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</a:pPr>
            <a:r>
              <a:rPr lang="en-US" sz="2000">
                <a:solidFill>
                  <a:schemeClr val="dk1"/>
                </a:solidFill>
              </a:rPr>
              <a:t> 4.PETAL WIDTH</a:t>
            </a:r>
            <a:endParaRPr sz="20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</a:rPr>
              <a:t>A CLASSIC EXAMPLE OF A MULTI-CLASS CLASSIFICATION PROBLEM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venir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88" name="Google Shape;988;p101"/>
          <p:cNvSpPr txBox="1"/>
          <p:nvPr>
            <p:ph idx="1" type="body"/>
          </p:nvPr>
        </p:nvSpPr>
        <p:spPr>
          <a:xfrm>
            <a:off x="1716066" y="429852"/>
            <a:ext cx="7644384" cy="1280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b="1" lang="en-US" sz="4400"/>
              <a:t>THE IRIS DATASET</a:t>
            </a:r>
            <a:endParaRPr b="1"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2"/>
          <p:cNvSpPr txBox="1"/>
          <p:nvPr>
            <p:ph type="title"/>
          </p:nvPr>
        </p:nvSpPr>
        <p:spPr>
          <a:xfrm>
            <a:off x="731520" y="704088"/>
            <a:ext cx="3547872" cy="496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venir"/>
              <a:buNone/>
            </a:pPr>
            <a:r>
              <a:rPr lang="en-US"/>
              <a:t>ScatterPlot:</a:t>
            </a:r>
            <a:endParaRPr/>
          </a:p>
        </p:txBody>
      </p:sp>
      <p:sp>
        <p:nvSpPr>
          <p:cNvPr id="994" name="Google Shape;994;p102"/>
          <p:cNvSpPr txBox="1"/>
          <p:nvPr/>
        </p:nvSpPr>
        <p:spPr>
          <a:xfrm>
            <a:off x="730684" y="1711890"/>
            <a:ext cx="274319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Split Data: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x= df.iloc[:,0:4] y=df.iloc[:,-1]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95" name="Google Shape;995;p102"/>
          <p:cNvSpPr txBox="1"/>
          <p:nvPr/>
        </p:nvSpPr>
        <p:spPr>
          <a:xfrm>
            <a:off x="814191" y="3559480"/>
            <a:ext cx="274319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Distinguish Train and Test Data: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x_train,x_test,y_train,y_test=train_test_split(x,y,test_size=0.1)</a:t>
            </a:r>
            <a:endParaRPr b="1"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96" name="Google Shape;99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0" y="605400"/>
            <a:ext cx="7620000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103"/>
          <p:cNvSpPr txBox="1"/>
          <p:nvPr>
            <p:ph idx="12" type="sldNum"/>
          </p:nvPr>
        </p:nvSpPr>
        <p:spPr>
          <a:xfrm>
            <a:off x="11576304" y="6455664"/>
            <a:ext cx="5487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3" name="Google Shape;100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453" y="495950"/>
            <a:ext cx="11120224" cy="538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4"/>
          <p:cNvSpPr txBox="1"/>
          <p:nvPr>
            <p:ph idx="12" type="sldNum"/>
          </p:nvPr>
        </p:nvSpPr>
        <p:spPr>
          <a:xfrm>
            <a:off x="11576304" y="6455664"/>
            <a:ext cx="5487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0" name="Google Shape;101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03" y="335400"/>
            <a:ext cx="1075750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5"/>
          <p:cNvSpPr txBox="1"/>
          <p:nvPr>
            <p:ph idx="12" type="sldNum"/>
          </p:nvPr>
        </p:nvSpPr>
        <p:spPr>
          <a:xfrm>
            <a:off x="11576304" y="6455664"/>
            <a:ext cx="548700" cy="36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7" name="Google Shape;101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54" y="489400"/>
            <a:ext cx="10825601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dientRiseVTI">
  <a:themeElements>
    <a:clrScheme name="Gradient 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RiseVTI">
  <a:themeElements>
    <a:clrScheme name="Gradient Rise">
      <a:dk1>
        <a:srgbClr val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